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2" r:id="rId5"/>
    <p:sldId id="263" r:id="rId6"/>
    <p:sldId id="276" r:id="rId7"/>
    <p:sldId id="277" r:id="rId8"/>
    <p:sldId id="261" r:id="rId9"/>
    <p:sldId id="265" r:id="rId10"/>
    <p:sldId id="278" r:id="rId11"/>
    <p:sldId id="266" r:id="rId12"/>
    <p:sldId id="275" r:id="rId13"/>
    <p:sldId id="267" r:id="rId14"/>
    <p:sldId id="274" r:id="rId15"/>
    <p:sldId id="279" r:id="rId16"/>
    <p:sldId id="268" r:id="rId17"/>
    <p:sldId id="269" r:id="rId18"/>
    <p:sldId id="280" r:id="rId19"/>
    <p:sldId id="270" r:id="rId20"/>
    <p:sldId id="281" r:id="rId21"/>
    <p:sldId id="271" r:id="rId22"/>
    <p:sldId id="272" r:id="rId23"/>
    <p:sldId id="282" r:id="rId24"/>
    <p:sldId id="284" r:id="rId25"/>
    <p:sldId id="283" r:id="rId26"/>
    <p:sldId id="273" r:id="rId27"/>
    <p:sldId id="264" r:id="rId28"/>
    <p:sldId id="258" r:id="rId2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06" y="-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Красивые тюльпаны белые и розовые на белом фоне деревянные | Бесплатно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39752" y="915566"/>
            <a:ext cx="47525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O‘zbek </a:t>
            </a:r>
            <a:r>
              <a:rPr lang="en-US" sz="7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br>
              <a:rPr lang="en-US" sz="7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7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7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r>
              <a:rPr lang="en-US" sz="7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-sinf</a:t>
            </a:r>
            <a:endParaRPr lang="ru-RU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Скачать фоны для презентаций - паттерны цветов 2013 | Фоны для iphone,  Цветочные фоны, Обои галакти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83568" y="483518"/>
            <a:ext cx="7848872" cy="39703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Bahorda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kunlar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...  .</a:t>
            </a:r>
            <a:endParaRPr lang="en-US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Yerlar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...  .</a:t>
            </a:r>
            <a:endParaRPr lang="en-US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Lolaqizg‘aldoqlar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...  .</a:t>
            </a:r>
            <a:endParaRPr lang="en-US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Ko‘chatlar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...  .</a:t>
            </a:r>
            <a:endParaRPr lang="en-US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Foydalanish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uchun so‘zlar: </a:t>
            </a:r>
            <a:r>
              <a:rPr lang="en-US" sz="36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haydaladi</a:t>
            </a:r>
            <a:r>
              <a:rPr lang="en-US" sz="3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ekiladi</a:t>
            </a:r>
            <a:r>
              <a:rPr lang="en-US" sz="3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isiydi</a:t>
            </a:r>
            <a:r>
              <a:rPr lang="en-US" sz="3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ochiladi</a:t>
            </a:r>
            <a:r>
              <a:rPr lang="en-US" sz="3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56452" y="483518"/>
            <a:ext cx="1351652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isiydi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11760" y="1059582"/>
            <a:ext cx="2249334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haydaladi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1637387"/>
            <a:ext cx="1864613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chiladi</a:t>
            </a:r>
            <a:r>
              <a:rPr lang="ru-RU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75856" y="2139702"/>
            <a:ext cx="163378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kiladi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7" grpId="0" build="allAtOnce" animBg="1"/>
      <p:bldP spid="8" grpId="0" build="allAtOnce" animBg="1"/>
      <p:bldP spid="9" grpId="0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imple Very Easy Simple Easy Drawing Of Landscape - Rectangle Circ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267494"/>
            <a:ext cx="3816424" cy="85725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BILIB  OLING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b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203598"/>
            <a:ext cx="7560840" cy="30469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-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so‘zlar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narsa-buyum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yoki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voqea-hodisalarning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o‘rin-joyini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Ular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qayerda?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so‘rog‘iga javob bo‘ladi.</a:t>
            </a:r>
          </a:p>
          <a:p>
            <a:r>
              <a:rPr lang="da-DK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Masalan: </a:t>
            </a:r>
            <a:r>
              <a:rPr lang="da-DK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Bog‘</a:t>
            </a:r>
            <a:r>
              <a:rPr lang="da-DK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da-DK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(qayerda?) daraxtlar gulladi.</a:t>
            </a:r>
            <a:endParaRPr lang="da-DK" sz="32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imple Very Easy Simple Easy Drawing Of Landscape - Rectangle Circ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205979"/>
            <a:ext cx="3816424" cy="85725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Запомните!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75606"/>
            <a:ext cx="8229600" cy="3394472"/>
          </a:xfrm>
          <a:solidFill>
            <a:schemeClr val="bg1"/>
          </a:solidFill>
        </p:spPr>
        <p:txBody>
          <a:bodyPr/>
          <a:lstStyle/>
          <a:p>
            <a:pPr>
              <a:buNone/>
            </a:pPr>
            <a:r>
              <a:rPr lang="en-US" dirty="0" smtClean="0"/>
              <a:t>    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лова 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окончаниеми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-da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обозначают место нахождение вещи или событий. Они отвечают  на вопрос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qayerda?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где?</a:t>
            </a:r>
            <a:endParaRPr lang="en-US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Например: </a:t>
            </a:r>
            <a:r>
              <a:rPr lang="da-DK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Bog‘</a:t>
            </a:r>
            <a:r>
              <a:rPr lang="da-DK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da (qayerda?) </a:t>
            </a:r>
            <a:r>
              <a:rPr lang="da-DK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daraxtlar gulladi</a:t>
            </a:r>
            <a:r>
              <a:rPr lang="da-DK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саду (где?)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зацвели деревья.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Обои на монитор | Цветы | розы, розовые, цветы, белые, цве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3478"/>
            <a:ext cx="8229600" cy="101815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topshiriq.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She’rni o‘qing, mazmunini so‘zlab bering.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Ajratilgan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so‘zlar ishtirokida gaplar tuzing.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2619732"/>
            <a:ext cx="4572000" cy="2523768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BAHOR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KELDI</a:t>
            </a:r>
          </a:p>
          <a:p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bahor,</a:t>
            </a:r>
          </a:p>
          <a:p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Erib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bitdi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oppoq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Uchib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qushlarjon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Daraxtlar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taqdi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marjon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275607"/>
            <a:ext cx="8208912" cy="12464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Задание 2.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Прочитайте стихотворение, перескажите</a:t>
            </a:r>
          </a:p>
          <a:p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содержание. С выделенными словами составьте </a:t>
            </a:r>
          </a:p>
          <a:p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предложения.</a:t>
            </a:r>
            <a:endParaRPr lang="ru-RU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419622"/>
            <a:ext cx="46805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Suvlar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oqar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shildirab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Yulduz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boqar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miltirab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Chumolilar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yayrashar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Sho‘x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bulbullar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sayrashar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</a:p>
          <a:p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0"/>
            <a:ext cx="381642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0"/>
            <a:ext cx="42052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0"/>
            <a:ext cx="496855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899592" y="555526"/>
            <a:ext cx="4824536" cy="440120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Tog‘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bag‘rida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qo‘zilar</a:t>
            </a: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Ma’rab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o‘tga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cho‘zilar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Tolbargak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taqib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qizlar</a:t>
            </a: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Chuchmomalarni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izlar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Quyosh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nurlarin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sochdi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Atirgul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g‘uncha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ochdi.</a:t>
            </a:r>
          </a:p>
          <a:p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Yuring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chiqaylik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bog‘lar</a:t>
            </a:r>
          </a:p>
          <a:p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Bizni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kutar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o‘rtoqlar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28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Shukur</a:t>
            </a:r>
            <a:r>
              <a:rPr lang="en-US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Sa’dulla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0"/>
            <a:ext cx="3672408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Яндекс.Фотки переехали | Детские картинки, Фоновые изображения, Декор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05979"/>
            <a:ext cx="5472608" cy="857250"/>
          </a:xfrm>
          <a:solidFill>
            <a:schemeClr val="bg1"/>
          </a:solidFill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LUG‘AT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1131590"/>
            <a:ext cx="5472608" cy="35394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erimoq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ять</a:t>
            </a:r>
            <a:endParaRPr lang="en-US" sz="32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nur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свет, луч</a:t>
            </a:r>
            <a:endParaRPr lang="en-US" sz="32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marjon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здесь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украшение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bulbullar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соловьи</a:t>
            </a:r>
            <a:endParaRPr lang="en-US" sz="32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cho‘zilmoq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потягиваться</a:t>
            </a:r>
            <a:endParaRPr lang="en-US" sz="32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a-DK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tog</a:t>
            </a:r>
            <a:r>
              <a:rPr lang="da-DK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‘ bag‘ri –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склон горы</a:t>
            </a:r>
            <a:endParaRPr lang="da-DK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chuchmoma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колокольчик</a:t>
            </a:r>
            <a:endParaRPr lang="en-US" sz="32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Главная - Сайт lazarevaelvira!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151216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mashq. </a:t>
            </a:r>
            <a:r>
              <a:rPr lang="en-US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Birinchi ustundagi so‘zlarni ikkinchi ustundagi so‘zlar bilan </a:t>
            </a:r>
            <a:r>
              <a:rPr lang="en-US" sz="31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bog‘lab</a:t>
            </a:r>
            <a:r>
              <a:rPr lang="en-US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ular asosida gaplar tuzing.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571750"/>
            <a:ext cx="4392488" cy="22467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Quyosh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ochilmoq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Kunlar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erimoq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isimoq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Muzlar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gullamoq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Daraxtlar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qizdirmoq</a:t>
            </a: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635646"/>
            <a:ext cx="8208912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Упражнение 1.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Свяжите слова из первого столбика со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ловами из второго столбика и составьте предложения.</a:t>
            </a:r>
            <a:endParaRPr lang="ru-RU" sz="2400" dirty="0">
              <a:solidFill>
                <a:srgbClr val="00206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339752" y="2571750"/>
            <a:ext cx="0" cy="2160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5076056" y="2571750"/>
            <a:ext cx="3600400" cy="224676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Quyosh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qizdirmoq</a:t>
            </a: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Kunlar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isimoq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ochilmoq</a:t>
            </a: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Muzlar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erimoq</a:t>
            </a: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Daraxtlar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gullamoq</a:t>
            </a: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бои Векторная графика Цветы (flowers), обои для рабочего стола, фотографии  векторная, графика Обои для рабочего стола, скачать обои картинки заставки  на рабочий стол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123478"/>
            <a:ext cx="2952328" cy="85725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059582"/>
            <a:ext cx="6336704" cy="339447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Quyosh 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yerni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qizdiradi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Kunlar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isiy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boshlaydi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Bog‘larda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ullar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ochiladi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Bahor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kelishi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bilan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uzlar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eriydi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Daraxtlar 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gullaydi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1- topshiriq. Rasm asosida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771550"/>
            <a:ext cx="720080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Фото обои для рабочего стола весна » Современный дизайн на Vip-1gl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75656" y="2067694"/>
            <a:ext cx="6269986" cy="153888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Mavzu: </a:t>
            </a:r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Bahor </a:t>
            </a:r>
            <a:r>
              <a:rPr lang="en-US" sz="5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keldi</a:t>
            </a:r>
            <a:endParaRPr lang="en-US" sz="5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(1-dars)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Foydalanish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uchun so‘zlar: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yumshatmoq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oqlamoq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ekmoq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ko‘chat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mevali daraxt.</a:t>
            </a:r>
            <a:b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19622"/>
            <a:ext cx="4320480" cy="339447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Akmal nima qilyapti?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Akmal daraxtlarning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tagini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yumshatyapti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ko‘chat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ekyapti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Malika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va Aziza-chi?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Malika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Akmalga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beryapti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Aziza esa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daraxtlarni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oqlayapti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491630"/>
            <a:ext cx="449999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Интегрированное занятие &quot; На лесной поляне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069627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en-US" sz="3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mashq. </a:t>
            </a:r>
            <a:r>
              <a:rPr lang="en-US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Savollarga javob toping va suhbatni ko‘chiring.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419622"/>
            <a:ext cx="8208912" cy="31085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Bahorda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qaysi daraxt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gullaydi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...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Bahorda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birinchi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ochiladigan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gulning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nomi nima?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... .</a:t>
            </a: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Bahorda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qaysi qush birinchi bo‘lib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janubdan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uchib keladi?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... .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1851670"/>
            <a:ext cx="5933034" cy="50405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7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Bahorda</a:t>
            </a:r>
            <a:r>
              <a:rPr lang="en-US" sz="27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7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bodom</a:t>
            </a:r>
            <a:r>
              <a:rPr lang="en-US" sz="27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7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daraxti</a:t>
            </a:r>
            <a:r>
              <a:rPr lang="en-US" sz="27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27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gullaydi</a:t>
            </a:r>
            <a:r>
              <a:rPr lang="en-US" sz="27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700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2715766"/>
            <a:ext cx="77768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Bahorda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birinchi </a:t>
            </a:r>
            <a:r>
              <a:rPr lang="en-US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ochiladigan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boychechak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4011910"/>
            <a:ext cx="8064896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Bahorda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qaldirg‘och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birinchi bo‘lib </a:t>
            </a:r>
            <a:r>
              <a:rPr lang="en-US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janubdan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uchib 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keladi.</a:t>
            </a:r>
            <a:endParaRPr lang="ru-RU" sz="2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7" grpId="0" build="allAtOnce" animBg="1"/>
      <p:bldP spid="8" grpId="0" build="allAtOnce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Обои Векторная графика Цветы (flowers), обои для рабочего стола, фотографии  векторная, графика Обои для рабочего стола, скачать обои картинки заставки  на рабочий стол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7584" y="699542"/>
            <a:ext cx="7920880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 topshiriq.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Berilgan so‘zlardan foydalanib, matnni davom ettiring.</a:t>
            </a:r>
            <a:endParaRPr lang="en-US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2355726"/>
            <a:ext cx="8059899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Задание 2.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Используя данные слова, продолжите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текст.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151216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Foydalanish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uchun so‘zlar: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boychechak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binafsha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oq, yashil,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pushti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erta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ochilmoq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barg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qirda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guldonda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uyda,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o‘stirmoq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suv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quymoq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lolaqizg‘aldoq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23678"/>
            <a:ext cx="4618856" cy="307580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Bahorda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turli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bayramlar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o‘tkaziladi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Весной проводятся разные праздники.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Ayniqsa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„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bayrami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tanlovi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yoqadi.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Особенно мне нравится  конкурс «Праздник цветов».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Sinfimiz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o‘quvchilari bu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tadbirda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faol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qatnashadi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Springtime At Longwood Gardens Photograph by Dan My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08642" y="1779662"/>
            <a:ext cx="4435358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83518"/>
            <a:ext cx="4572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Ученики нашего класса активно участвуют в  мероприятии.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Dugonalarim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Lola, Ozoda va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Sitora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har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o‘stiradilar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Мои подруги </a:t>
            </a:r>
            <a:r>
              <a:rPr lang="ru-RU" sz="2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Лола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Озода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Ситора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выращивают разные цветы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Tanlovda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gullarning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turi, rangi va boshqa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belgilari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haqida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berishadi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 конкурсе задают вопросы о видах, цвете и других признаках цветов.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 descr="Franklin and Marshall College - F&amp;M Explores &quot;Spring Blooms&quot; at Longwood  Garde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699542"/>
            <a:ext cx="4211960" cy="38661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80528" y="699542"/>
            <a:ext cx="5112568" cy="41764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haqida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she’rlar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aytib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beramiz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Мы рассказываем стихотворения о цветах.</a:t>
            </a:r>
            <a:endParaRPr lang="en-US" sz="28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haqida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nimalarni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bilasiz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Keling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suhbatlasha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miz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... .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Что вы знаете о цветах? Давайте, побеседуем.</a:t>
            </a:r>
            <a:endParaRPr lang="en-US" sz="28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 descr="Longwood Gardens' Spring Blooms Recognized as Tulip Display of the Year |  Longwood Garde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555526"/>
            <a:ext cx="4283968" cy="3960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Фон для презентации - весенние цветы | учебные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123478"/>
            <a:ext cx="2952328" cy="73377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LUG‘AT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915566"/>
            <a:ext cx="5328592" cy="33944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o‘tkazmoq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проводить</a:t>
            </a:r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binafsha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фиалка</a:t>
            </a:r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tanlov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конкурс</a:t>
            </a:r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tadbir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мероприятие</a:t>
            </a:r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boychechak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подснежник</a:t>
            </a:r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lolaqizg‘aldoq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мак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обои на рабочий стол - весна -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95486"/>
            <a:ext cx="5904656" cy="85725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 topshiriq: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75606"/>
            <a:ext cx="8229600" cy="129959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dirty="0" smtClean="0"/>
              <a:t>   </a:t>
            </a:r>
            <a:r>
              <a:rPr lang="ru-RU" dirty="0" smtClean="0"/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Lug‘atda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so‘zlar ishtirokida so‘z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birikmalari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tuzing (100-bet).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5" y="2787774"/>
            <a:ext cx="8208912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оставьте словосочетания со словами данных </a:t>
            </a:r>
          </a:p>
          <a:p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словаре.</a:t>
            </a:r>
            <a:endParaRPr lang="ru-RU" sz="3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Заставка на телефон: красота, цветение, Вес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23728" y="1563638"/>
            <a:ext cx="5112568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E’tiboringiz  </a:t>
            </a:r>
            <a:endParaRPr lang="ru-RU" sz="5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uchun  rahmat!</a:t>
            </a:r>
            <a:endParaRPr lang="ru-RU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Весеннее настроение обои и картинки на рабочий стол скача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 </a:t>
            </a:r>
            <a:r>
              <a:rPr lang="en-US" sz="49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4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tekshirish:</a:t>
            </a:r>
            <a:r>
              <a:rPr lang="ru-RU" sz="4900" dirty="0" smtClean="0"/>
              <a:t/>
            </a:r>
            <a:br>
              <a:rPr lang="ru-RU" sz="4900" dirty="0" smtClean="0"/>
            </a:br>
            <a:endParaRPr lang="ru-RU" sz="49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75606"/>
            <a:ext cx="8208912" cy="792088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3-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topshiriqdagi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she’rni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yod 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olish. </a:t>
            </a:r>
            <a:endParaRPr lang="da-DK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da-DK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da-DK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da-DK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2211710"/>
            <a:ext cx="6192688" cy="25545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ONA 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TABIAT</a:t>
            </a:r>
          </a:p>
          <a:p>
            <a:r>
              <a:rPr lang="da-DK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da-DK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Qish der: – Kumush qorim bor,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Qorbobo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yasang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Gulim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ko‘rkam, –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bahor,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Guldasta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yasang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Весеннее настроение обои и картинки на рабочий стол скача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627534"/>
            <a:ext cx="6768752" cy="3600399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5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1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– </a:t>
            </a:r>
            <a:r>
              <a:rPr lang="en-US" sz="1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Suvim</a:t>
            </a: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beg‘ubor</a:t>
            </a: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Suz</a:t>
            </a: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baliq misol!</a:t>
            </a:r>
          </a:p>
          <a:p>
            <a:pPr>
              <a:buNone/>
            </a:pPr>
            <a:r>
              <a:rPr lang="ru-RU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da-DK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Kuz der: – Mevam, bolim bor,</a:t>
            </a:r>
          </a:p>
          <a:p>
            <a:pPr>
              <a:buNone/>
            </a:pPr>
            <a:r>
              <a:rPr lang="ru-RU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Bari senga, </a:t>
            </a:r>
            <a:r>
              <a:rPr lang="en-US" sz="1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>
              <a:buNone/>
            </a:pPr>
            <a:r>
              <a:rPr lang="ru-RU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Demak</a:t>
            </a: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ona </a:t>
            </a:r>
            <a:r>
              <a:rPr lang="en-US" sz="1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Bizni</a:t>
            </a: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har vaqt. </a:t>
            </a:r>
          </a:p>
          <a:p>
            <a:pPr>
              <a:buNone/>
            </a:pPr>
            <a:r>
              <a:rPr lang="en-US" sz="1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en-US" sz="128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Toshpo‘lat</a:t>
            </a:r>
            <a:r>
              <a:rPr lang="en-US" sz="1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28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Xolmatov</a:t>
            </a:r>
            <a:endParaRPr lang="en-US" sz="128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2465844"/>
            <a:ext cx="46805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Qushlar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uchib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Прилетели птицы.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Tog‘larda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qorlar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erib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ketdi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Снег на горах растаял. 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Bahor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fasli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boshlandi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Начался сезон весны. </a:t>
            </a:r>
            <a:endParaRPr lang="en-US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67494"/>
            <a:ext cx="828092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1-topshiriq.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Matnni o‘qing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mazmunini qayta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qiling. </a:t>
            </a:r>
            <a:r>
              <a:rPr lang="en-US" sz="2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-da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qo‘shimchali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so‘zlarga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so‘roq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bering.</a:t>
            </a:r>
            <a:endParaRPr lang="en-US" sz="29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Mana fasllar kelinchagi bo'lmish bahor kirib keliwigayam atigi 5-kun qoldi!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427734"/>
            <a:ext cx="4032448" cy="271576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11560" y="1419622"/>
            <a:ext cx="8020657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Задание 1. 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Прочитайте текст, перескажите содержание.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Задайте вопросы на слова с окончаниями  </a:t>
            </a:r>
            <a:r>
              <a:rPr lang="ru-RU" sz="2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23478"/>
            <a:ext cx="4572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Dalalarda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maysalar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ko‘kardi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полях зазеленела трава.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Daraxtlar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kurtak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boshladi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Деревья распустили почки.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Bog‘larda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qushlar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sayradi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садах запели птицы.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Qo‘y-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qo‘zilar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yaylovga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chiqdi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Овцы-ягнята вышли на пастбища.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Dalalarda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dehqonlar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yer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haydab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ekin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eka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boshladilar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34818" name="Picture 2" descr="Картинки весны для детей детского сада. Большая коллекц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0"/>
            <a:ext cx="4283968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11510"/>
            <a:ext cx="43204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полях дехкане начали пахать и сеять посев. </a:t>
            </a:r>
            <a:endParaRPr lang="ru-RU" sz="2800" dirty="0" smtClean="0">
              <a:solidFill>
                <a:srgbClr val="C00000"/>
              </a:solidFill>
            </a:endParaRP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Tabiatda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ham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o‘zgarish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природе тоже были изменения.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Osmonda quyosh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charaqladi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небе засветило солнце.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Tez-tez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yomg‘ir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yog‘di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Часто шли дожди. 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33794" name="Picture 2" descr="Фермеры, посадка семян росток векторные иллюстрации | Премиум векто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4482" y="627534"/>
            <a:ext cx="4639518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природа цветы весна боке лепестки дерево HD обои для ноутбу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47664" y="1275606"/>
            <a:ext cx="5742384" cy="34163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ko‘karmoq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зеленеть</a:t>
            </a:r>
            <a:endParaRPr lang="en-US" sz="36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o‘zgarish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изменение</a:t>
            </a:r>
            <a:endParaRPr lang="en-US" sz="36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ekin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посев</a:t>
            </a:r>
            <a:endParaRPr lang="en-US" sz="36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природа</a:t>
            </a:r>
            <a:endParaRPr lang="en-US" sz="36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kurtak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почка</a:t>
            </a:r>
            <a:endParaRPr lang="en-US" sz="36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charaqlamoq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ветить</a:t>
            </a:r>
            <a:endParaRPr lang="en-US" sz="36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91880" y="339502"/>
            <a:ext cx="2337307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LUG‘AT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Скачать фоны для презентаций - паттерны цветов 2013 | Фоны для iphone,  Цветочные фоны, Обои галакти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9542"/>
            <a:ext cx="8229600" cy="158417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mashq. 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Nuqtalar o‘rniga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so‘zlardan mosini qo‘yib, gaplarni to‘ldiring va daftaringizga ko‘chiring.</a:t>
            </a:r>
            <a:endParaRPr lang="ru-RU" sz="3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2643758"/>
            <a:ext cx="7904793" cy="138499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Упражнение 1.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Поставьте вместо точек нужные</a:t>
            </a:r>
          </a:p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слова, дополните предложения и перепишите</a:t>
            </a:r>
          </a:p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 тетрадь.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903</Words>
  <Application>Microsoft Office PowerPoint</Application>
  <PresentationFormat>Экран (16:9)</PresentationFormat>
  <Paragraphs>141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 Mustaqil topshiriqni tekshirish: </vt:lpstr>
      <vt:lpstr>Слайд 4</vt:lpstr>
      <vt:lpstr>Слайд 5</vt:lpstr>
      <vt:lpstr>Слайд 6</vt:lpstr>
      <vt:lpstr>Слайд 7</vt:lpstr>
      <vt:lpstr>Слайд 8</vt:lpstr>
      <vt:lpstr>1- mashq. Nuqtalar o‘rniga berilgan so‘zlardan mosini qo‘yib, gaplarni to‘ldiring va daftaringizga ko‘chiring.</vt:lpstr>
      <vt:lpstr>Слайд 10</vt:lpstr>
      <vt:lpstr> BILIB  OLING! </vt:lpstr>
      <vt:lpstr>Запомните!</vt:lpstr>
      <vt:lpstr> 2- topshiriq. She’rni o‘qing, mazmunini so‘zlab bering. Ajratilgan so‘zlar ishtirokida gaplar tuzing. </vt:lpstr>
      <vt:lpstr>Слайд 14</vt:lpstr>
      <vt:lpstr>Слайд 15</vt:lpstr>
      <vt:lpstr>LUG‘AT</vt:lpstr>
      <vt:lpstr> 1- mashq. Birinchi ustundagi so‘zlarni ikkinchi ustundagi so‘zlar bilan bog‘lab, ular asosida gaplar tuzing.  </vt:lpstr>
      <vt:lpstr>1-mashq</vt:lpstr>
      <vt:lpstr>1- topshiriq. Rasm asosida suhbatlashing. </vt:lpstr>
      <vt:lpstr> Foydalanish uchun so‘zlar: yumshatmoq, oqlamoq, ekmoq, ko‘chat, mevali daraxt. </vt:lpstr>
      <vt:lpstr> 2- mashq. Savollarga javob toping va suhbatni ko‘chiring. </vt:lpstr>
      <vt:lpstr>Слайд 22</vt:lpstr>
      <vt:lpstr> Foydalanish uchun so‘zlar: boychechak, binafsha, qizil, oq, yashil, pushti, erta ochilmoq, barg, qirda, guldonda, uyda, o‘stirmoq, suv quymoq, lolaqizg‘aldoq </vt:lpstr>
      <vt:lpstr>Слайд 24</vt:lpstr>
      <vt:lpstr>Слайд 25</vt:lpstr>
      <vt:lpstr> LUG‘AT </vt:lpstr>
      <vt:lpstr>Mustaqil topshiriq: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Fuji</dc:creator>
  <cp:lastModifiedBy>Fuji</cp:lastModifiedBy>
  <cp:revision>44</cp:revision>
  <dcterms:created xsi:type="dcterms:W3CDTF">2020-12-25T12:49:05Z</dcterms:created>
  <dcterms:modified xsi:type="dcterms:W3CDTF">2020-12-25T20:21:58Z</dcterms:modified>
</cp:coreProperties>
</file>