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63" r:id="rId6"/>
    <p:sldId id="276" r:id="rId7"/>
    <p:sldId id="277" r:id="rId8"/>
    <p:sldId id="261" r:id="rId9"/>
    <p:sldId id="265" r:id="rId10"/>
    <p:sldId id="278" r:id="rId11"/>
    <p:sldId id="266" r:id="rId12"/>
    <p:sldId id="275" r:id="rId13"/>
    <p:sldId id="267" r:id="rId14"/>
    <p:sldId id="274" r:id="rId15"/>
    <p:sldId id="279" r:id="rId16"/>
    <p:sldId id="268" r:id="rId17"/>
    <p:sldId id="269" r:id="rId18"/>
    <p:sldId id="280" r:id="rId19"/>
    <p:sldId id="270" r:id="rId20"/>
    <p:sldId id="281" r:id="rId21"/>
    <p:sldId id="271" r:id="rId22"/>
    <p:sldId id="272" r:id="rId23"/>
    <p:sldId id="282" r:id="rId24"/>
    <p:sldId id="284" r:id="rId25"/>
    <p:sldId id="283" r:id="rId26"/>
    <p:sldId id="273" r:id="rId27"/>
    <p:sldId id="264" r:id="rId28"/>
    <p:sldId id="258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расивые тюльпаны белые и розовые на белом фоне деревянные | Бесплатно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915566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O‘zbek </a:t>
            </a:r>
            <a:r>
              <a:rPr lang="en-US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tili</a:t>
            </a:r>
            <a:br>
              <a:rPr lang="en-US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-sinf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Скачать фоны для презентаций - паттерны цветов 2013 | Фоны для iphone,  Цветочные фоны, Обои галак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483518"/>
            <a:ext cx="7848872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Bahorda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kunlar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...  .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Yerlar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  .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Lolaqizg‘aldoqlar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  .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Ko‘chatlar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  .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Foydalanish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uchun so‘zlar: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haydaladi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ekiladi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isiydi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ochiladi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56452" y="483518"/>
            <a:ext cx="135165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isiydi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1059582"/>
            <a:ext cx="224933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haydaladi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637387"/>
            <a:ext cx="186461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chiladi</a:t>
            </a:r>
            <a:r>
              <a:rPr lang="ru-RU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2139702"/>
            <a:ext cx="163378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kiladi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mple Very Easy Simple Easy Drawing Of Landscape - Rectangle Cir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7494"/>
            <a:ext cx="3816424" cy="8572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BILIB  OLING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203598"/>
            <a:ext cx="756084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qo‘shimchasini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so‘zlar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narsa-buyum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yoki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voqea-hodisalarning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o‘rin-joyini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Ular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qayerda?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so‘rog‘iga javob bo‘ladi.</a:t>
            </a:r>
          </a:p>
          <a:p>
            <a:r>
              <a:rPr lang="da-DK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Masalan: </a:t>
            </a:r>
            <a:r>
              <a:rPr lang="da-DK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Bog‘</a:t>
            </a:r>
            <a:r>
              <a:rPr lang="da-DK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da-DK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(qayerda?) daraxtlar gulladi.</a:t>
            </a:r>
            <a:endParaRPr lang="da-DK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imple Very Easy Simple Easy Drawing Of Landscape - Rectangle Cir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05979"/>
            <a:ext cx="3816424" cy="8572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Запомните!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75606"/>
            <a:ext cx="8229600" cy="3394472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лова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окончаниеми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-da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обозначают место нахождение вещи или событий. Они отвечают  на вопрос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qayerda?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где?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da-DK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Bog‘</a:t>
            </a:r>
            <a:r>
              <a:rPr lang="da-DK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 (qayerda?) </a:t>
            </a:r>
            <a:r>
              <a:rPr lang="da-DK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daraxtlar gulladi</a:t>
            </a:r>
            <a:r>
              <a:rPr lang="da-DK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саду (где?)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зацвели деревья.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Обои на монитор | Цветы | розы, розовые, цветы, белые, цве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101815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topshiriq.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She’rni o‘qing, mazmunini so‘zlab bering.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Ajratilgan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so‘zlar ishtirokida gaplar tuzing.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619732"/>
            <a:ext cx="4572000" cy="252376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BAHOR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KELDI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bahor,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Erib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bitdi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oppoq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Uchib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qushlarjon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Daraxtlar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taqdi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marjon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275607"/>
            <a:ext cx="8208912" cy="12464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2.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Прочитайте стихотворение, перескажите</a:t>
            </a:r>
          </a:p>
          <a:p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содержание. С выделенными словами составьте </a:t>
            </a:r>
          </a:p>
          <a:p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предложения.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419622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Suvlar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oqar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shildirab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Yulduz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boqar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miltirab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Chumolilar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yayrashar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Sho‘x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bulbullar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sayrashar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381642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0"/>
            <a:ext cx="420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496855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555526"/>
            <a:ext cx="4824536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Tog‘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bag‘rida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qo‘zilar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Ma’rab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o‘tga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cho‘zilar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Tolbargak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taqib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qizlar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Chuchmomalarni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izlar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Quyosh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nurlarin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sochdi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Atirgul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g‘uncha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ochdi.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Yuring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chiqaylik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bog‘lar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Bizni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kutar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o‘rtoqlar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Shukur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Sa’dulla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367240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Яндекс.Фотки переехали | Детские картинки, Фоновые изображения, Деко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05979"/>
            <a:ext cx="5472608" cy="85725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LUG‘AT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131590"/>
            <a:ext cx="5472608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erimoq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ять</a:t>
            </a:r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свет, луч</a:t>
            </a:r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marjon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здесь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украшение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bulbullar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соловьи</a:t>
            </a:r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cho‘zilmoq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потягиваться</a:t>
            </a:r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tog</a:t>
            </a:r>
            <a:r>
              <a:rPr lang="da-DK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 bag‘ri –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склон горы</a:t>
            </a:r>
            <a:endParaRPr lang="da-DK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chuchmoma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колокольчик</a:t>
            </a:r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Главная - Сайт lazarevaelvira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151216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mashq. 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Birinchi ustundagi so‘zlarni ikkinchi ustundagi so‘zlar bilan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bog‘lab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ular asosida gaplar tuzing.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571750"/>
            <a:ext cx="4392488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Quyosh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ochilmoq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Kunlar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erimoq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isimoq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Muzlar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gullamoq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Daraxtlar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qizdirmoq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35646"/>
            <a:ext cx="820891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1.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Свяжите слова из первого столбика со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ловами из второго столбика и составьте предложения.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39752" y="2571750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76056" y="2571750"/>
            <a:ext cx="36004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Quyosh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qizdirmoq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Kunlar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isimoq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ochilmoq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Muzlar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erimoq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Daraxtlar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gullamoq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бои Векторная графика Цветы (flowers), обои для рабочего стола, фотографии  векторная, графика Обои для рабочего стола, скачать обои картинки заставки  на рабочий стол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23478"/>
            <a:ext cx="2952328" cy="8572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059582"/>
            <a:ext cx="6336704" cy="33944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Quyosh 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yerni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qizdiradi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Kunlar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isiy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boshlaydi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Bog‘larda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ullar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ochiladi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Bahor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kelishi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bilan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uzlar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eriydi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Daraxtlar 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gullaydi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 topshiriq. Rasm asosida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71550"/>
            <a:ext cx="72008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то обои для рабочего стола весна » Современный дизайн на Vip-1gl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2067694"/>
            <a:ext cx="6269986" cy="15388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Mavzu: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Bahor 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keldi</a:t>
            </a:r>
            <a:endParaRPr lang="en-US" sz="5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(1-dars)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Foydalanish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 so‘zlar: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yumshatmoq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oqlamoq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ekmoq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ko‘chat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mevali daraxt.</a:t>
            </a:r>
            <a:b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9622"/>
            <a:ext cx="4320480" cy="33944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Akmal nima qilyapti?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Akmal daraxtlarning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tagini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yumshatyapti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ko‘chat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ekyapti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Malika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 Aziza-chi?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Malika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Akmalga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beryapti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Aziza esa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daraxtlarni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oqlayapti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91630"/>
            <a:ext cx="44999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Интегрированное занятие &quot; На лесной полян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6962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mashq. </a:t>
            </a:r>
            <a:r>
              <a:rPr lang="en-US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Savollarga javob toping va suhbatni ko‘chiring.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19622"/>
            <a:ext cx="8208912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Bahorda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qaysi daraxt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gullaydi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...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Bahorda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birinchi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ochiladigan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gulning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nomi nima?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... 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Bahorda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qaysi qush birinchi bo‘lib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janubdan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uchib keladi?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... 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851670"/>
            <a:ext cx="5933034" cy="504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Bahorda</a:t>
            </a:r>
            <a:r>
              <a:rPr lang="en-US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bodom</a:t>
            </a:r>
            <a:r>
              <a:rPr lang="en-US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daraxti</a:t>
            </a:r>
            <a:r>
              <a:rPr lang="en-US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gullaydi</a:t>
            </a:r>
            <a:r>
              <a:rPr lang="en-US" sz="27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2715766"/>
            <a:ext cx="77768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Bahorda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birinchi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ochiladigan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boychechak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011910"/>
            <a:ext cx="806489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Bahorda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qaldirg‘och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birinchi bo‘lib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janubdan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uchib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keladi.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Обои Векторная графика Цветы (flowers), обои для рабочего стола, фотографии  векторная, графика Обои для рабочего стола, скачать обои картинки заставки  на рабочий стол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699542"/>
            <a:ext cx="792088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topshiriq.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Berilgan so‘zlardan foydalanib, matnni davom ettiring.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355726"/>
            <a:ext cx="8059899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2.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Используя данные слова, продолжите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текст.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1512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Foydalanish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uchun so‘zlar: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boychechak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binafsha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oq, yashil,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pushti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erta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ochilmoq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barg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qirda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guldonda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uyda,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o‘stirmoq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suv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quymoq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lolaqizg‘aldoq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3678"/>
            <a:ext cx="4618856" cy="30758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Bahorda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turli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bayramlar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o‘tkaziladi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Весной проводятся разные праздники.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Ayniqsa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„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bayrami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tanlovi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yoqadi.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Особенно мне нравится  конкурс «Праздник цветов».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Sinfimiz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o‘quvchilari bu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tadbirda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faol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qatnashadi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Springtime At Longwood Gardens Photograph by Dan My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8642" y="1779662"/>
            <a:ext cx="4435358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8351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Ученики нашего класса активно участвуют в  мероприятии.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Dugonalarim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Lola, Ozoda va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Sitora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har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o‘stiradilar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Мои подруги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Лола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Озода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Ситора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выращивают разные цветы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Tanlovda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gullarning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turi, rangi va boshqa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belgilari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haqida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berishadi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конкурсе задают вопросы о видах, цвете и других признаках цветов.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Franklin and Marshall College - F&amp;M Explores &quot;Spring Blooms&quot; at Longwood  Gard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99542"/>
            <a:ext cx="4211960" cy="3866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699542"/>
            <a:ext cx="5112568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haqida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she’rlar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aytib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beramiz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рассказываем стихотворения о цветах.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haqida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nimalarni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bilasiz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Keling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suhbatlasha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miz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 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вы знаете о цветах? Давайте, побеседуем.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Longwood Gardens' Spring Blooms Recognized as Tulip Display of the Year |  Longwood Garde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55526"/>
            <a:ext cx="4283968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- весенние цветы | учебные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23478"/>
            <a:ext cx="2952328" cy="7337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LUG‘AT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915566"/>
            <a:ext cx="5328592" cy="3394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o‘tkazmoq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проводить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binafsha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фиалка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tanlov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tadbir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мероприятие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boychechak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подснежник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lolaqizg‘aldoq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обои на рабочий стол - весна 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5486"/>
            <a:ext cx="5904656" cy="8572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 topshiriq: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75606"/>
            <a:ext cx="8229600" cy="12995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Lug‘atda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so‘zlar ishtirokida so‘z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birikmalari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tuzing (100-bet).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5" y="2787774"/>
            <a:ext cx="820891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оставьте словосочетания со словами данных </a:t>
            </a: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словаре.</a:t>
            </a:r>
            <a:endParaRPr lang="ru-RU" sz="3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Заставка на телефон: красота, цветение, Вес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1563638"/>
            <a:ext cx="5112568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E’tiboringiz  </a:t>
            </a:r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uchun  rahmat!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Весеннее настроение обои и картинки на рабочий стол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 </a:t>
            </a:r>
            <a:r>
              <a:rPr lang="en-US" sz="4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tekshirish:</a:t>
            </a:r>
            <a:r>
              <a:rPr lang="ru-RU" sz="4900" dirty="0" smtClean="0"/>
              <a:t/>
            </a:r>
            <a:br>
              <a:rPr lang="ru-RU" sz="4900" dirty="0" smtClean="0"/>
            </a:b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75606"/>
            <a:ext cx="8208912" cy="79208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topshiriqdagi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she’rni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yod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olish. </a:t>
            </a:r>
            <a:endParaRPr lang="da-DK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da-DK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da-DK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da-DK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211710"/>
            <a:ext cx="6192688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ONA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TABIAT</a:t>
            </a:r>
          </a:p>
          <a:p>
            <a:r>
              <a:rPr lang="da-DK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a-DK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Qish der: – Kumush qorim bor,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Qorbobo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yasang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Gulim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ko‘rkam, –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bahor,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Guldasta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yasang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есеннее настроение обои и картинки на рабочий стол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27534"/>
            <a:ext cx="6768752" cy="3600399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– </a:t>
            </a:r>
            <a:r>
              <a:rPr lang="en-US" sz="1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Suvim</a:t>
            </a: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beg‘ubor</a:t>
            </a: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Suz</a:t>
            </a: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baliq misol!</a:t>
            </a:r>
          </a:p>
          <a:p>
            <a:pPr>
              <a:buNone/>
            </a:pPr>
            <a:r>
              <a:rPr lang="ru-RU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a-DK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Kuz der: – Mevam, bolim bor,</a:t>
            </a:r>
          </a:p>
          <a:p>
            <a:pPr>
              <a:buNone/>
            </a:pPr>
            <a:r>
              <a:rPr lang="ru-RU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Bari senga, </a:t>
            </a:r>
            <a:r>
              <a:rPr lang="en-US" sz="1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Demak</a:t>
            </a: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ona </a:t>
            </a:r>
            <a:r>
              <a:rPr lang="en-US" sz="1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tabiat</a:t>
            </a: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Bizni</a:t>
            </a: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 vaqt. </a:t>
            </a:r>
          </a:p>
          <a:p>
            <a:pPr>
              <a:buNone/>
            </a:pPr>
            <a:r>
              <a:rPr lang="en-US" sz="1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1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Toshpo‘lat</a:t>
            </a:r>
            <a:r>
              <a:rPr lang="en-US" sz="1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Xolmatov</a:t>
            </a:r>
            <a:endParaRPr lang="en-US" sz="128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465844"/>
            <a:ext cx="468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Qushlar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uchib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Прилетели птицы.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Tog‘larda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qorlar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erib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ketdi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Снег на горах растаял.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Bahor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fasli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boshlandi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Начался сезон весны. 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7494"/>
            <a:ext cx="82809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1-topshiriq.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Matnni o‘qing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mazmunini qayta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hikoya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qiling. </a:t>
            </a:r>
            <a:r>
              <a:rPr lang="en-US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-da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qo‘shimchali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so‘zlarga </a:t>
            </a:r>
            <a:r>
              <a:rPr lang="en-US" sz="2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so‘roq</a:t>
            </a:r>
            <a:r>
              <a:rPr lang="en-US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bering.</a:t>
            </a:r>
            <a:endParaRPr lang="en-US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Mana fasllar kelinchagi bo'lmish bahor kirib keliwigayam atigi 5-kun qoldi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27734"/>
            <a:ext cx="4032448" cy="271576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1419622"/>
            <a:ext cx="802065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1. 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текст, перескажите содержание.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Задайте вопросы на слова с окончаниями  </a:t>
            </a: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ru-RU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23478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Dalalarda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maysalar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ko‘kardi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полях зазеленела трава.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Daraxtlar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kurtak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boshladi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Деревья распустили почки.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Bog‘larda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qushlar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sayradi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садах запели птицы.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Qo‘y-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qo‘zilar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yaylovga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chiqdi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Овцы-ягнята вышли на пастбища.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Dalalarda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dehqonlar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yer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haydab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ekin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boshladilar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4818" name="Picture 2" descr="Картинки весны для детей детского сада. Большая коллек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283968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11510"/>
            <a:ext cx="432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полях дехкане начали пахать и сеять посев. 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Tabiatda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o‘zgarish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природе тоже были изменения.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Osmonda quyosh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charaqladi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небе засветило солнце.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Tez-tez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yomg‘ir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yog‘di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Часто шли дожди.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3794" name="Picture 2" descr="Фермеры, посадка семян росток векторные иллюстрации |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4482" y="627534"/>
            <a:ext cx="463951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рирода цветы весна боке лепестки дерево HD обои для ноутбу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1275606"/>
            <a:ext cx="5742384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ko‘karmoq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зеленеть</a:t>
            </a:r>
            <a:endParaRPr lang="en-US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o‘zgarish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изменение</a:t>
            </a:r>
            <a:endParaRPr lang="en-US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ekin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посев</a:t>
            </a:r>
            <a:endParaRPr lang="en-US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tabiat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природа</a:t>
            </a:r>
            <a:endParaRPr lang="en-US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kurtak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почка</a:t>
            </a:r>
            <a:endParaRPr lang="en-US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charaqlamoq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ветить</a:t>
            </a:r>
            <a:endParaRPr lang="en-US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339502"/>
            <a:ext cx="2337307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LUG‘AT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Скачать фоны для презентаций - паттерны цветов 2013 | Фоны для iphone,  Цветочные фоны, Обои галак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9542"/>
            <a:ext cx="8229600" cy="158417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mashq. 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Nuqtalar o‘rniga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so‘zlardan mosini qo‘yib, gaplarni to‘ldiring va daftaringizga ko‘chiring.</a:t>
            </a:r>
            <a:endParaRPr lang="ru-RU" sz="3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643758"/>
            <a:ext cx="7904793" cy="138499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1.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Поставьте вместо точек нужные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слова, дополните предложения и перепишите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тетрадь.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903</Words>
  <Application>Microsoft Office PowerPoint</Application>
  <PresentationFormat>Экран (16:9)</PresentationFormat>
  <Paragraphs>141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 Mustaqil topshiriqni tekshirish: </vt:lpstr>
      <vt:lpstr>Слайд 4</vt:lpstr>
      <vt:lpstr>Слайд 5</vt:lpstr>
      <vt:lpstr>Слайд 6</vt:lpstr>
      <vt:lpstr>Слайд 7</vt:lpstr>
      <vt:lpstr>Слайд 8</vt:lpstr>
      <vt:lpstr>1- mashq. Nuqtalar o‘rniga berilgan so‘zlardan mosini qo‘yib, gaplarni to‘ldiring va daftaringizga ko‘chiring.</vt:lpstr>
      <vt:lpstr>Слайд 10</vt:lpstr>
      <vt:lpstr> BILIB  OLING! </vt:lpstr>
      <vt:lpstr>Запомните!</vt:lpstr>
      <vt:lpstr> 2- topshiriq. She’rni o‘qing, mazmunini so‘zlab bering. Ajratilgan so‘zlar ishtirokida gaplar tuzing. </vt:lpstr>
      <vt:lpstr>Слайд 14</vt:lpstr>
      <vt:lpstr>Слайд 15</vt:lpstr>
      <vt:lpstr>LUG‘AT</vt:lpstr>
      <vt:lpstr> 1- mashq. Birinchi ustundagi so‘zlarni ikkinchi ustundagi so‘zlar bilan bog‘lab, ular asosida gaplar tuzing.  </vt:lpstr>
      <vt:lpstr>1-mashq</vt:lpstr>
      <vt:lpstr>1- topshiriq. Rasm asosida suhbatlashing. </vt:lpstr>
      <vt:lpstr> Foydalanish uchun so‘zlar: yumshatmoq, oqlamoq, ekmoq, ko‘chat, mevali daraxt. </vt:lpstr>
      <vt:lpstr> 2- mashq. Savollarga javob toping va suhbatni ko‘chiring. </vt:lpstr>
      <vt:lpstr>Слайд 22</vt:lpstr>
      <vt:lpstr> Foydalanish uchun so‘zlar: boychechak, binafsha, qizil, oq, yashil, pushti, erta ochilmoq, barg, qirda, guldonda, uyda, o‘stirmoq, suv quymoq, lolaqizg‘aldoq </vt:lpstr>
      <vt:lpstr>Слайд 24</vt:lpstr>
      <vt:lpstr>Слайд 25</vt:lpstr>
      <vt:lpstr> LUG‘AT </vt:lpstr>
      <vt:lpstr>Mustaqil topshiriq: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Fuji</dc:creator>
  <cp:lastModifiedBy>Fuji</cp:lastModifiedBy>
  <cp:revision>44</cp:revision>
  <dcterms:created xsi:type="dcterms:W3CDTF">2020-12-25T12:49:05Z</dcterms:created>
  <dcterms:modified xsi:type="dcterms:W3CDTF">2020-12-25T20:21:58Z</dcterms:modified>
</cp:coreProperties>
</file>