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73" r:id="rId6"/>
    <p:sldId id="274" r:id="rId7"/>
    <p:sldId id="275" r:id="rId8"/>
    <p:sldId id="261" r:id="rId9"/>
    <p:sldId id="263" r:id="rId10"/>
    <p:sldId id="278" r:id="rId11"/>
    <p:sldId id="258" r:id="rId12"/>
    <p:sldId id="280" r:id="rId13"/>
    <p:sldId id="264" r:id="rId14"/>
    <p:sldId id="265" r:id="rId15"/>
    <p:sldId id="279" r:id="rId16"/>
    <p:sldId id="266" r:id="rId17"/>
    <p:sldId id="276" r:id="rId18"/>
    <p:sldId id="267" r:id="rId19"/>
    <p:sldId id="268" r:id="rId20"/>
    <p:sldId id="269" r:id="rId21"/>
    <p:sldId id="281" r:id="rId22"/>
    <p:sldId id="270" r:id="rId23"/>
    <p:sldId id="271" r:id="rId24"/>
    <p:sldId id="262" r:id="rId25"/>
    <p:sldId id="272" r:id="rId26"/>
    <p:sldId id="282" r:id="rId27"/>
    <p:sldId id="284" r:id="rId28"/>
    <p:sldId id="283" r:id="rId2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7" d="100"/>
          <a:sy n="157" d="100"/>
        </p:scale>
        <p:origin x="-294" y="-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бои украшения, фон, Новый Год, Рождество, Christmas, blue, New Year,  merry, decoration картинки на рабочий стол, раздел новый год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39752" y="1563638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 tili</a:t>
            </a:r>
            <a:b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-sinf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9502"/>
            <a:ext cx="5976664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– Anvar bilan Abror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tepalikdan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tushishdi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–       ...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chanada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...   .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yaxmalak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uchish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emas? 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... 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mashinalar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...  .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– Ular chang‘ida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uchishni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o‘rganishdimi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Ha, ... 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275606"/>
            <a:ext cx="86409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1275606"/>
            <a:ext cx="165618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tushishdi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2715766"/>
            <a:ext cx="151216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ko‘chada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715766"/>
            <a:ext cx="102303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ko‘p. 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4227934"/>
            <a:ext cx="1903021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o‘rganishdi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9" name="Picture 2" descr="Картинки и фото с детьми зимой | andrey-eltsov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9053" y="772923"/>
            <a:ext cx="3384376" cy="3464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6" grpId="0" build="allAtOnce" animBg="1"/>
      <p:bldP spid="7" grpId="0" build="allAtOnce" animBg="1"/>
      <p:bldP spid="8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Фон для презентации - зимние мотивы | учебные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939751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topshiriq. 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Matnni o‘qing.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tuzing </a:t>
            </a:r>
            <a:b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(93-bet).</a:t>
            </a:r>
            <a:endParaRPr lang="ru-RU" sz="30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7654"/>
            <a:ext cx="4608512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OB-HAVO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TAQVIMI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ob-havo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taqvimini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yuritamiz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ведём календарь погоды.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O‘qituvchimiz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turli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belgilar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qo‘yishni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o‘rgatganlar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 учитель научил нас ставить разные знаки.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 kuni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haroratni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o‘lchaymiz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Ежедневно измеряем температуру. </a:t>
            </a:r>
            <a:endParaRPr lang="en-US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131590"/>
            <a:ext cx="820891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1.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Прочитайте текст. Составьте вопросы.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6386" name="Picture 2" descr="прогноз погоды значок, погода, прогноз, значок PNG и PSD-файл пнг для  бесплатной загрузки | Weather activities preschool, Preschool weather,  Weather activiti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707654"/>
            <a:ext cx="3622269" cy="34358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7494"/>
            <a:ext cx="48965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havoda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o‘zgarish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bo‘lishini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bilishga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beradi.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помогает нам точно узнать какие изменения происходят в воздухе.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oyning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oxirida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kuzatganlarimizga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yakun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chiqaramiz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конце каждого месяца мы выносим заключение.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Yog‘inli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ochiq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kunlarni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belgilaymiz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Отмечаем дождливые и ясные дни.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qiziqib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bajaramiz.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с интересом выполняем эту работу.</a:t>
            </a:r>
            <a:endParaRPr lang="ru-RU" sz="2400" dirty="0"/>
          </a:p>
        </p:txBody>
      </p:sp>
      <p:pic>
        <p:nvPicPr>
          <p:cNvPr id="15362" name="Picture 2" descr="Купить Календарь природы и погоды - плакат за 1.14 руб. в интернет-магазине  с доставкой или самовывозом"/>
          <p:cNvPicPr>
            <a:picLocks noChangeAspect="1" noChangeArrowheads="1"/>
          </p:cNvPicPr>
          <p:nvPr/>
        </p:nvPicPr>
        <p:blipFill>
          <a:blip r:embed="rId2" cstate="print"/>
          <a:srcRect b="5501"/>
          <a:stretch>
            <a:fillRect/>
          </a:stretch>
        </p:blipFill>
        <p:spPr bwMode="auto">
          <a:xfrm>
            <a:off x="5436096" y="339502"/>
            <a:ext cx="3600400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Новогодний шаблон PowerPoint. Зимняя сказка - Все шаблоны - Каталог файлов  - Презентации по культуре и искусству. Шаблоны PowerPoi… | Clip art,  Powerpoint, Tapes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203598"/>
            <a:ext cx="6275040" cy="339447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ob-havo –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погода</a:t>
            </a:r>
            <a:endParaRPr lang="en-US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harorat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  <a:endParaRPr lang="en-US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fasllari –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времена года</a:t>
            </a:r>
            <a:endParaRPr lang="en-US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o‘lchamoq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измерять</a:t>
            </a:r>
            <a:endParaRPr lang="en-US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belgilamoq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отмечать</a:t>
            </a:r>
            <a:endParaRPr lang="en-US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Обои зима, снежинки, фон, голубой, Christmas, blue, winter, background,  snowflakes картинки на рабочий стол, раздел текстуры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7534"/>
            <a:ext cx="8075240" cy="158417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mashq.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Gaplarni o‘qing.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fasllar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tartibi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qo‘yib ko‘chiring. Ona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qiling (93-bet).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427734"/>
            <a:ext cx="8064896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1.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предложения. Перепишите их по временам года. Переведите на родной язык.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Новогодний шаблон PowerPoint. Зимняя сказка - Все шаблоны - Каталог файлов  - Презентации по культуре и искусству. Шаблоны PowerPoi… | Clip art,  Powerpoint, Tapes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339502"/>
            <a:ext cx="763284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juda sovuq bo‘ladi.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Зимой  очень  холодно.</a:t>
            </a:r>
          </a:p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Bolalar qorbo‘ron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o‘ynashadi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qorbobo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yasashadi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играют  в  снежки  и  лепят  снеговика.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491630"/>
            <a:ext cx="756084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isiy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boshlaydi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Весной  дни  потеплеют.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Maysalar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ko‘karadi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Травы  зеленеют.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283718"/>
            <a:ext cx="748883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havo issiq bo‘ladi. 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Летом  бывает  жарко.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Harorat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ko‘tariladi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Повышается  температура  воздуха.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075806"/>
            <a:ext cx="7767447" cy="83099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Kuzda havo salqin bo‘ladi.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Осенью погода становится 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прохладной.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Yaproqlar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sarg‘aya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boshlaydi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Листья желтеют.</a:t>
            </a:r>
            <a:endParaRPr lang="en-US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topshiriq. 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 bir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faslga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belgilarni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yozing (93-bet).</a:t>
            </a:r>
            <a:r>
              <a:rPr lang="en-US" sz="3200" b="1" i="1" dirty="0" smtClean="0"/>
              <a:t/>
            </a:r>
            <a:br>
              <a:rPr lang="en-US" sz="3200" b="1" i="1" dirty="0" smtClean="0"/>
            </a:b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39702"/>
            <a:ext cx="7920880" cy="300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9552" y="1131590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2.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Напишите отдельно признаки для каждого времени года.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069627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Namuna: 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 faslida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kunlar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iliq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bo‘ladi. Yomg‘ir yog‘adi.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Maysalar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ko‘karadi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srgbClr val="002060"/>
                </a:solidFill>
              </a:rPr>
              <a:t/>
            </a:r>
            <a:br>
              <a:rPr lang="en-US" sz="3600" b="1" dirty="0" smtClean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75606"/>
            <a:ext cx="764857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mashq. 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Savollarga javob bering va suhbatni davom ettiring (94-bet).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211710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Qish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tugaydi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... . 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qaysi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keladi?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... . 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havo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bo‘ladi?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... 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2643758"/>
            <a:ext cx="694446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Qish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fevral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oyining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oxirgi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kunida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tugaydi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1763" y="3507854"/>
            <a:ext cx="382027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bahor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keladi. 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4371950"/>
            <a:ext cx="403988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havo </a:t>
            </a:r>
            <a:r>
              <a:rPr lang="en-US" sz="2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iliq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bo‘ladi. 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131590"/>
            <a:ext cx="81369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Упражнение 2. </a:t>
            </a:r>
            <a: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Ответьте на вопросы и продолжите диалог.</a:t>
            </a:r>
            <a:endParaRPr lang="ru-RU" sz="2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  <p:bldP spid="7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Обои для рабочего стола зимние Природа снега ветка Шиш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14163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mashq.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Javoblarning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mazmuniga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asoslanib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tuzing va suhbatni davom ettiring (94-bet).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91630"/>
            <a:ext cx="8229600" cy="324036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? </a:t>
            </a:r>
          </a:p>
          <a:p>
            <a:pPr>
              <a:buNone/>
            </a:pPr>
            <a:r>
              <a:rPr lang="it-IT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Ha, bu oyda havo sovuq bo‘ladi. 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? 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Mart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oyidan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havo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isiydi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? </a:t>
            </a: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Albatta.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yomg‘ir ko‘p yog‘adi.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491630"/>
            <a:ext cx="63367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Yanvar oyida havo sovuq bo‘ladimi?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499742"/>
            <a:ext cx="576064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Qaysi oydan boshlab havo isiydi?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3579862"/>
            <a:ext cx="532859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Bahorda yomg‘ir ko‘p yog‘adimi?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6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СНЕЖКОМ ПОКРЫТЫ КРОНЫ... ЧИТАЕТ АВТОР. ~ Поэзия (Мир души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959" y="0"/>
            <a:ext cx="915895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1419622"/>
            <a:ext cx="6120680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Mavzu: 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fasllari va ob-havo</a:t>
            </a: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-dars)</a:t>
            </a:r>
            <a:endParaRPr lang="ru-RU" sz="4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Обои украшения, фон, Новый Год, Рождество, Christmas, blue, New Year,  decoration, Merry картинки на рабочий стол, раздел новый год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05979"/>
            <a:ext cx="4176464" cy="85725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BILIB OLING!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275606"/>
            <a:ext cx="6768752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-dan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so‘zlarga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qo‘shilib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ifodalaydi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Masalan: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bahor keladi.</a:t>
            </a:r>
          </a:p>
          <a:p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holda ham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qo‘llanadi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Masalan: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yomg‘ir,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yog‘di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бои украшения, фон, Новый Год, Рождество, Christmas, blue, New Year,  decoration, Merry картинки на рабочий стол, раздел новый год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23479"/>
            <a:ext cx="3744416" cy="64807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Запомните!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816424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</a:t>
            </a:r>
            <a:r>
              <a:rPr lang="ru-RU" sz="1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Слова </a:t>
            </a:r>
            <a:r>
              <a:rPr lang="en-US" sz="11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ru-RU" sz="1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сначала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раньше),  </a:t>
            </a:r>
            <a:r>
              <a:rPr lang="en-US" sz="11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после, потом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присоединяясь к словам, имеющим  окончание  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-dan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выражают обстоятельство  времени.</a:t>
            </a:r>
            <a:r>
              <a:rPr lang="ru-RU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Например</a:t>
            </a:r>
            <a:r>
              <a:rPr lang="en-US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1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bahor keladi.</a:t>
            </a:r>
            <a:r>
              <a:rPr lang="ru-RU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ru-RU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зимы идёт весна. </a:t>
            </a:r>
            <a:endParaRPr lang="ru-RU" sz="1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Слова </a:t>
            </a:r>
            <a:r>
              <a:rPr lang="en-US" sz="11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сначала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раньше),</a:t>
            </a:r>
            <a:r>
              <a:rPr lang="ru-RU" sz="1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1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после, потом</a:t>
            </a:r>
            <a:r>
              <a:rPr lang="en-US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могут  использоваться  самостоятельно. </a:t>
            </a:r>
          </a:p>
          <a:p>
            <a:pPr>
              <a:buNone/>
            </a:pPr>
            <a:r>
              <a:rPr lang="ru-RU" sz="1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Например:  </a:t>
            </a:r>
            <a:r>
              <a:rPr lang="en-US" sz="1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yomg‘ir, </a:t>
            </a:r>
            <a:r>
              <a:rPr lang="en-US" sz="11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yog‘di</a:t>
            </a:r>
            <a:r>
              <a:rPr lang="en-US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Сначала</a:t>
            </a:r>
            <a:r>
              <a:rPr lang="ru-RU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шёл дождь, </a:t>
            </a:r>
            <a:r>
              <a:rPr lang="ru-RU" sz="1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потом </a:t>
            </a:r>
            <a:r>
              <a:rPr lang="ru-RU" sz="1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снег.</a:t>
            </a:r>
            <a:endParaRPr lang="en-US" sz="1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 mashq.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ma’nosi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ifodalangan gaplarni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yozing (95-bet).</a:t>
            </a:r>
            <a:b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211710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Havo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isidi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daraxtlar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Qushlar ham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janubdan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qaytdi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qaldirg‘ochlar uchib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Qishdan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ko‘chalar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tozalandi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ekildi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Daraxtlar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o‘tqazildi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Tabiat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yanada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go‘zallashdi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203598"/>
            <a:ext cx="7985071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4. 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Найдите предложения, показывающие </a:t>
            </a:r>
          </a:p>
          <a:p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время действия и перепишите.</a:t>
            </a:r>
            <a:r>
              <a:rPr lang="en-US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67494"/>
            <a:ext cx="8229600" cy="1371599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ish.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Rasmda tasvirlangan ikki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faslni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bir-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biriga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qiyoslab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matn tuzing.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7654"/>
            <a:ext cx="401649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07654"/>
            <a:ext cx="3960440" cy="29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Обои для рабочего стола Зима Природа снеге вет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topshiriq. 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She’rni o‘qing. Mazmunini so‘zlab bering (96-bet).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203598"/>
            <a:ext cx="4608512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ONA TABIAT</a:t>
            </a:r>
          </a:p>
          <a:p>
            <a:r>
              <a:rPr lang="da-DK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da-DK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 der: – Kumush qorim bor,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Qorbobo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Gulim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ko‘rkam, –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bahor,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Guldasta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–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Suvim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beg‘ubor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Suz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baliq misol!</a:t>
            </a:r>
          </a:p>
          <a:p>
            <a:r>
              <a:rPr lang="da-DK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da-DK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 der: – Mevam, bolim bor,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Bari senga,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ona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har vaqt. </a:t>
            </a:r>
          </a:p>
          <a:p>
            <a:r>
              <a:rPr lang="en-US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Toshpo‘lat</a:t>
            </a:r>
            <a:r>
              <a:rPr lang="en-US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Xolmatov</a:t>
            </a:r>
            <a:endParaRPr lang="en-US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бои Зима Природа Снег Ветки Шишки Шаблон поздравительной открытки Времена  года зимние ветвь сезон г… | Фоновые изображения, Рождественский фон,  Рождественские обо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31590"/>
            <a:ext cx="6192688" cy="85725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topshiriq: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2427734"/>
            <a:ext cx="6984776" cy="1224135"/>
          </a:xfrm>
          <a:solidFill>
            <a:schemeClr val="bg1"/>
          </a:solidFill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sz="1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topshiriqdagi</a:t>
            </a:r>
            <a:r>
              <a:rPr lang="en-US" sz="1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1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yod oling </a:t>
            </a:r>
          </a:p>
          <a:p>
            <a:pPr>
              <a:buNone/>
            </a:pPr>
            <a:r>
              <a:rPr lang="en-US" sz="1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(96-bet).</a:t>
            </a:r>
            <a:endParaRPr lang="ru-RU" sz="1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СНЕЖКОМ ПОКРЫТЫ КРОНЫ... ЧИТАЕТ АВТОР. ~ Поэзия (Мир души)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1563638"/>
            <a:ext cx="5022304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E’tiboringiz  </a:t>
            </a:r>
            <a:endParaRPr lang="ru-RU" sz="5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  rahmat!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Коллекция картинок под названием Времена года » BELLASHUV.U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11510"/>
            <a:ext cx="7034262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Ochiq dars daqdimoti &quot;Yil fasllari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Новогодний шаблон PowerPoint. Зимняя сказка - Все шаблоны - Каталог файлов  - Презентации по культуре и искусству. Шаблоны PowerPoi… | Clip art,  Powerpoint, Tapes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</a:t>
            </a:r>
            <a:r>
              <a:rPr lang="en-US" sz="4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tekshirish:</a:t>
            </a:r>
            <a:r>
              <a:rPr lang="ru-RU" sz="4900" dirty="0" smtClean="0"/>
              <a:t/>
            </a:r>
            <a:br>
              <a:rPr lang="ru-RU" sz="4900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203598"/>
            <a:ext cx="5256584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 MOMO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Osmon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elak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yer – supra,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tinmasdan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Oqarmoqda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dala,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Oqarmoqda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cho‘qqilar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Hey, qish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momo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qish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momo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Buncha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sertashvish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momo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Unnayapsiz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nimaga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Ayting, nima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qilasiz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Robiddin</a:t>
            </a: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Is’hoqov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Бесплатные фоны и паттерны для новогодних откры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151216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topshiriq. 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Matnni o‘qing va uning </a:t>
            </a:r>
            <a:r>
              <a:rPr lang="en-US" sz="3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mazmuni</a:t>
            </a: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asosida </a:t>
            </a:r>
            <a:r>
              <a:rPr lang="en-US" sz="3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qishda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o‘yinlar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o‘ynaganingiz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haqida so‘zlab bering</a:t>
            </a: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(91-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br>
              <a:rPr lang="en-US" sz="3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715766"/>
            <a:ext cx="8136904" cy="98488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3. </a:t>
            </a:r>
            <a:r>
              <a:rPr lang="ru-RU" sz="2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Прочитайте текст и на его основе расскажите в какие зимние игры вы играли.</a:t>
            </a:r>
            <a:endParaRPr lang="ru-RU" sz="29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95486"/>
            <a:ext cx="45720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CHIMYONDA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Qishki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ta’tilda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otam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bilan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Chimyonga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bordik.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зимних каникулах  я с отцом поехали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Чимган.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bilan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borishdi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нами вместе поехали и соседские дети.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Chimyon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tog‘larida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ko‘p ekan.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горах Чимгана было много снега.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2530" name="Picture 2" descr="Зимой – в горы: как избежать трудностей с детьми | Zabug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843558"/>
            <a:ext cx="4499993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83518"/>
            <a:ext cx="37444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Bolalar turli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tomoshalarni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ko‘rishdi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 видели разные зрелища.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uchun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musobaqalar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o‘tkazishdi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нас провели </a:t>
            </a:r>
            <a:r>
              <a:rPr lang="ru-RU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увлекатель-ные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соревнования. </a:t>
            </a:r>
            <a:endParaRPr lang="ru-RU" sz="3000" dirty="0">
              <a:solidFill>
                <a:srgbClr val="C00000"/>
              </a:solidFill>
            </a:endParaRPr>
          </a:p>
        </p:txBody>
      </p:sp>
      <p:pic>
        <p:nvPicPr>
          <p:cNvPr id="21506" name="Picture 2" descr="ТОП-16 самых недорогих горнолыжных курортов для семейного отдых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83518"/>
            <a:ext cx="5148064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7494"/>
            <a:ext cx="43204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o‘yinlarda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hammamiz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qatnashdik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все участвовали  в этих играх.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Kattalar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xokkey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o‘ynashdi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Взрослые играли в хоккей.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chanada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uchdik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катались на санках.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Do‘stlarim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juda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Мои друзья были очень рады.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4" descr="Отдых на лыжах: что брать на горнолыжный курорт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555526"/>
            <a:ext cx="4644008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ВРЕМЕНА ГОДА - ШАБЛОНЫ - Каталог файлов - Всё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 b="747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275606"/>
            <a:ext cx="6120680" cy="30469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сосед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qatnashmoq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участвовать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tog‘ –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гора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kattalar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взрослые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зрелище</a:t>
            </a:r>
            <a:endParaRPr lang="en-US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bo‘lmoq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радоваться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ы презентаций «Зимняя фантазия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mashq. </a:t>
            </a: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Javoblarni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gaplarni o‘qing va daftaringizga ko‘chiring (92-bet).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7694"/>
            <a:ext cx="4762872" cy="267094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– Bolalar nima uchun qo‘lqop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kiyishdi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Qorbobo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... 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5" name="Picture 2" descr="Конспект НОД в старшей группе ДОУ «Зимние забавы» (составление рассказа по  картине) - Педагогический портал «О детстве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995686"/>
            <a:ext cx="3851920" cy="31478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1131590"/>
            <a:ext cx="8208912" cy="8925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3. 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Дополните ответы, прочитайте</a:t>
            </a:r>
          </a:p>
          <a:p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предложения и перепишите в тетрадь.</a:t>
            </a:r>
            <a:endParaRPr lang="ru-RU" sz="26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3147814"/>
            <a:ext cx="187220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uchun.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3771</TotalTime>
  <Words>966</Words>
  <Application>Microsoft Office PowerPoint</Application>
  <PresentationFormat>Экран (16:9)</PresentationFormat>
  <Paragraphs>123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 Mustaqil topshiriqni tekshirish: </vt:lpstr>
      <vt:lpstr> 3- topshiriq. Matnni o‘qing va uning mazmuni asosida qishda qanday o‘yinlar o‘ynaganingiz haqida so‘zlab bering (91-bet). </vt:lpstr>
      <vt:lpstr>Презентация PowerPoint</vt:lpstr>
      <vt:lpstr>Презентация PowerPoint</vt:lpstr>
      <vt:lpstr>Презентация PowerPoint</vt:lpstr>
      <vt:lpstr> LUG‘AT </vt:lpstr>
      <vt:lpstr> 3- mashq. Javoblarni to‘ldirib, gaplarni o‘qing va daftaringizga ko‘chiring (92-bet). </vt:lpstr>
      <vt:lpstr>Презентация PowerPoint</vt:lpstr>
      <vt:lpstr>1- topshiriq. Matnni o‘qing. Savollar tuzing  (93-bet).</vt:lpstr>
      <vt:lpstr>Презентация PowerPoint</vt:lpstr>
      <vt:lpstr> LUG‘AT </vt:lpstr>
      <vt:lpstr> 1- mashq. Gaplarni o‘qing. Ularni fasllar tartibi bo‘yicha qo‘yib ko‘chiring. Ona tilingizga tarjima qiling (93-bet). </vt:lpstr>
      <vt:lpstr>Презентация PowerPoint</vt:lpstr>
      <vt:lpstr>  2- topshiriq. Har bir faslga xos belgilarni alohida yozing (93-bet). </vt:lpstr>
      <vt:lpstr> Namuna: Bahor faslida kunlar iliq bo‘ladi. Yomg‘ir yog‘adi. Maysalar ko‘karadi. </vt:lpstr>
      <vt:lpstr>2- mashq. Savollarga javob bering va suhbatni davom ettiring (94-bet). </vt:lpstr>
      <vt:lpstr>3- mashq. Javoblarning mazmuniga asoslanib, savollar tuzing va suhbatni davom ettiring (94-bet).</vt:lpstr>
      <vt:lpstr> BILIB OLING! </vt:lpstr>
      <vt:lpstr>Запомните!</vt:lpstr>
      <vt:lpstr> 4- mashq. Payt ma’nosi ifodalangan gaplarni aniqlang va ko‘chirib yozing (95-bet). </vt:lpstr>
      <vt:lpstr>Презентация PowerPoint</vt:lpstr>
      <vt:lpstr> 3- topshiriq. She’rni o‘qing. Mazmunini so‘zlab bering (96-bet). </vt:lpstr>
      <vt:lpstr>Mustaqil topshiriq: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Fuji</dc:creator>
  <cp:lastModifiedBy>Гость</cp:lastModifiedBy>
  <cp:revision>264</cp:revision>
  <dcterms:created xsi:type="dcterms:W3CDTF">2020-12-16T08:11:28Z</dcterms:created>
  <dcterms:modified xsi:type="dcterms:W3CDTF">2020-12-22T05:55:33Z</dcterms:modified>
</cp:coreProperties>
</file>