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  <p:sldId id="286" r:id="rId5"/>
    <p:sldId id="260" r:id="rId6"/>
    <p:sldId id="277" r:id="rId7"/>
    <p:sldId id="256" r:id="rId8"/>
    <p:sldId id="261" r:id="rId9"/>
    <p:sldId id="278" r:id="rId10"/>
    <p:sldId id="257" r:id="rId11"/>
    <p:sldId id="274" r:id="rId12"/>
    <p:sldId id="258" r:id="rId13"/>
    <p:sldId id="276" r:id="rId14"/>
    <p:sldId id="262" r:id="rId15"/>
    <p:sldId id="279" r:id="rId16"/>
    <p:sldId id="263" r:id="rId17"/>
    <p:sldId id="273" r:id="rId18"/>
    <p:sldId id="264" r:id="rId19"/>
    <p:sldId id="285" r:id="rId20"/>
    <p:sldId id="284" r:id="rId21"/>
    <p:sldId id="265" r:id="rId22"/>
    <p:sldId id="269" r:id="rId23"/>
    <p:sldId id="280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аблон для презентации &quot;Детвора&quot; | Детские рисунки, Школьные темы, Школьные  ид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235572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 tili</a:t>
            </a:r>
            <a:endParaRPr lang="ru-RU" sz="6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-sinf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424936" cy="10632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mashq. </a:t>
            </a:r>
            <a:r>
              <a:rPr lang="en-US" sz="31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so‘zlarini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ko‘plikda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tuslang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11710"/>
            <a:ext cx="842493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Namuna: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Shaxslar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man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miz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san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+lar	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7614"/>
            <a:ext cx="842493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Упражнение 1.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Проспрягайте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единственном и множественном числах.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23479"/>
            <a:ext cx="8280920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Shaxslar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man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Biz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miz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san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+lar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27734"/>
            <a:ext cx="828092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Shaxslar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man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Biz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miz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san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Ular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+lar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для оформления презентаций - Другое - Предметы - Каталог файлов -  Северодонецкая школа №12"/>
          <p:cNvPicPr>
            <a:picLocks noChangeAspect="1" noChangeArrowheads="1"/>
          </p:cNvPicPr>
          <p:nvPr/>
        </p:nvPicPr>
        <p:blipFill>
          <a:blip r:embed="rId2" cstate="print"/>
          <a:srcRect b="34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48872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mashq.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Hikmatlarni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o‘qing va daftaringizga ko‘chiring.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427734"/>
            <a:ext cx="5616624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xirmoni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v-SE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Undagi har jild – aql darmoni.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v-SE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Kiyim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ustingni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bezaydi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aqlingni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19622"/>
            <a:ext cx="79208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2.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мудрые изречения и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запишите в тетрадь.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для оформления презентаций - Другое - Предметы - Каталог файлов -  Северодонецкая школа №12"/>
          <p:cNvPicPr>
            <a:picLocks noChangeAspect="1" noChangeArrowheads="1"/>
          </p:cNvPicPr>
          <p:nvPr/>
        </p:nvPicPr>
        <p:blipFill>
          <a:blip r:embed="rId2" cstate="print"/>
          <a:srcRect b="34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475656" y="699542"/>
            <a:ext cx="612068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Ko‘p yurgan ko‘p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ko‘p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uqar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yer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tagidan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kovlab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olinadi,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kitobdan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do‘sti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71550"/>
            <a:ext cx="6984776" cy="129614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ish.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Tavsiyalarni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o‘qing va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qiling.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499742"/>
            <a:ext cx="7002943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работа.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советы  и выполняйте их.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9502"/>
            <a:ext cx="7128792" cy="432048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O‘QUVCHIGA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TAVSIYA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учащимся</a:t>
            </a: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tanlashda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o‘qituvchidan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so‘rang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При выборе книг пользуйтесь помощью учителя. </a:t>
            </a:r>
            <a:r>
              <a:rPr lang="en-US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Darsliklaringizni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avaylab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tuting.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Берегите школьные принадлежности и держите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чистоте. </a:t>
            </a:r>
            <a:r>
              <a:rPr lang="en-US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Ustki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qismiga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jild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o‘rab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Оберните книги.</a:t>
            </a:r>
            <a:endParaRPr lang="en-US" sz="3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Kitobga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chizmang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yirtmang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buklamang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чертите в книге, не рвите страниц, не загибайте.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365504" cy="85725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topshiriq.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She’rni ifodali o‘qing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(62-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7694"/>
            <a:ext cx="5400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KITOB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Azizimsan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qadrdonim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Sahifangni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yopolmayman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Dunyolarni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kezib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chiqsam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Seningdek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topolmayman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334" r="8333" b="13624"/>
          <a:stretch>
            <a:fillRect/>
          </a:stretch>
        </p:blipFill>
        <p:spPr bwMode="auto">
          <a:xfrm rot="21338872">
            <a:off x="5648959" y="1759668"/>
            <a:ext cx="3384376" cy="3045205"/>
          </a:xfrm>
          <a:prstGeom prst="parallelogram">
            <a:avLst>
              <a:gd name="adj" fmla="val 34523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Прямоугольник 6"/>
          <p:cNvSpPr/>
          <p:nvPr/>
        </p:nvSpPr>
        <p:spPr>
          <a:xfrm>
            <a:off x="827584" y="987574"/>
            <a:ext cx="63657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Выразительно прочитайте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стихотворение.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5552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Bag‘ringdagi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har bir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varaq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pt-BR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Zinhor emas oddiy qog‘oz.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birisi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bergay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saboq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Bamisoli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buyuk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bilsam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uchun</a:t>
            </a:r>
          </a:p>
          <a:p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chindan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oftob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ekan.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sodiq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sirdosh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odob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ekan. </a:t>
            </a:r>
          </a:p>
          <a:p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Dildora</a:t>
            </a:r>
            <a:r>
              <a:rPr lang="en-US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Muhiddin</a:t>
            </a:r>
            <a:r>
              <a:rPr lang="en-US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</a:t>
            </a:r>
            <a:endParaRPr lang="en-US" sz="2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2334" r="8333" b="13624"/>
          <a:stretch>
            <a:fillRect/>
          </a:stretch>
        </p:blipFill>
        <p:spPr bwMode="auto">
          <a:xfrm rot="21338872">
            <a:off x="5333791" y="967466"/>
            <a:ext cx="3384376" cy="3125666"/>
          </a:xfrm>
          <a:prstGeom prst="parallelogram">
            <a:avLst>
              <a:gd name="adj" fmla="val 29054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ы для презентаций и оформ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059582"/>
            <a:ext cx="439248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qadrdon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дорогой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saboq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знание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qog‘oz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бумага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buyuk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великий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 –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клад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odob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вежливость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275606"/>
          <a:ext cx="5040564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786"/>
                <a:gridCol w="423308"/>
                <a:gridCol w="420047"/>
                <a:gridCol w="420047"/>
                <a:gridCol w="420047"/>
                <a:gridCol w="420047"/>
                <a:gridCol w="387736"/>
                <a:gridCol w="452358"/>
                <a:gridCol w="420047"/>
                <a:gridCol w="420047"/>
                <a:gridCol w="420047"/>
                <a:gridCol w="420047"/>
              </a:tblGrid>
              <a:tr h="5184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7624" y="339502"/>
            <a:ext cx="31005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Boshqotirma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8592" y="339502"/>
            <a:ext cx="3995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1.Qarg‘a va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zog‘chalar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uchib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keladigan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Ko‘k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tugmacha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pishsa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Shirin-shakar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ichi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tariq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3.“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Мельница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so‘zining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tarjimasi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4. Kuzda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pishadigan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Yurtimizning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boyliklaridan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УО &quot;Освейская средняя школа Верхнедвинского райо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1347614"/>
            <a:ext cx="497123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Mavzu: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(3-dars)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1203598"/>
          <a:ext cx="5760638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26"/>
                <a:gridCol w="483781"/>
                <a:gridCol w="480053"/>
                <a:gridCol w="465146"/>
                <a:gridCol w="494961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</a:tblGrid>
              <a:tr h="518458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g‘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40152" y="0"/>
            <a:ext cx="3203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1.Qarg‘a va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zog‘chalar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uchib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keladigan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Ko‘k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tugmacha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pishsa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Shirin-shakar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ichi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tariq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3.“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Мельница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so‘zining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tarjimasi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4. Kuzda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pishadigan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Yurtimizning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boyliklaridan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ин на доске Ramy sabl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11510"/>
            <a:ext cx="6840760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 topshiriq:</a:t>
            </a:r>
            <a:r>
              <a:rPr lang="ru-RU" sz="4900" b="1" dirty="0" smtClean="0">
                <a:solidFill>
                  <a:srgbClr val="C00000"/>
                </a:solidFill>
              </a:rPr>
              <a:t/>
            </a:r>
            <a:br>
              <a:rPr lang="ru-RU" sz="4900" b="1" dirty="0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31590"/>
            <a:ext cx="691276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O‘quvchiga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tavsiyalarni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yod oling va daftaringizga yozing.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Выучите данные советы и перепишите их в тетрадь.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ин на доске Înapoi La Școal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1347614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E’tiboringiz  </a:t>
            </a:r>
            <a:endParaRPr lang="ru-RU" sz="5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uchun  rahmat!</a:t>
            </a:r>
            <a:endParaRPr lang="ru-RU" sz="5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школа PNG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1419622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Kitobdan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yaxshiroq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doʻst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yoʻq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jahonda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Gʻamxoʻring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boʻlgay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gʻamgin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zamonda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 bilan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qol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tanho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bermas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ozor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Joningga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rohat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beradi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takror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Abdura</a:t>
            </a:r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Jomiy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 презентации для начальной школы | Handouts, Home decor decals, 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8064896" cy="85725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tekshirish: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707654"/>
            <a:ext cx="6408712" cy="129959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Yoqtirgan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kitobingiz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haqida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so‘zlab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dirty="0" smtClean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57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Xotira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mashqi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6712" y="843558"/>
            <a:ext cx="8507288" cy="4104456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maslahatchi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путеводитель 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ko‘rsatuvchi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интересное сведение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yirtmoq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загибать</a:t>
            </a:r>
            <a:endParaRPr lang="en-US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tashlamoq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рвать </a:t>
            </a:r>
            <a:endParaRPr lang="en-US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sahifa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советник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ehtiyot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qilmoq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страница</a:t>
            </a:r>
            <a:endParaRPr 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buklamoq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бросать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беречь</a:t>
            </a:r>
            <a:endParaRPr lang="ru-RU" sz="2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563888" y="1275606"/>
            <a:ext cx="2160240" cy="16561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91880" y="3507854"/>
            <a:ext cx="2232248" cy="86409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995936" y="1635646"/>
            <a:ext cx="1800200" cy="273630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15816" y="2571750"/>
            <a:ext cx="2808312" cy="13681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851920" y="1203598"/>
            <a:ext cx="1656184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83768" y="3075806"/>
            <a:ext cx="3240360" cy="43204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55776" y="2067694"/>
            <a:ext cx="309634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131840" y="2139702"/>
            <a:ext cx="2664296" cy="1800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topshiriq.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Matnni o‘qing va mazmunini so‘zlab bering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60-bet).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51670"/>
            <a:ext cx="4392488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kutubxona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нашей школе есть библиотека.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Kutubxonada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ko‘p.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есть много разных книг.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5" y="1347614"/>
            <a:ext cx="8280920" cy="446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1.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текст и перескажите содержание.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14340" name="Picture 4" descr="Международный день школьных библиотек - 26 октября. История и особенности  праздника в проекте Календарь Праздников 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55726"/>
            <a:ext cx="324036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7534"/>
            <a:ext cx="4680520" cy="403244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qiziqib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o‘qiymiz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 интересом читаем сказки, рассказы.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yerda Vatanimiz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haqidagi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bor.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есть книги о нашей Родине.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seving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Любите книгу.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harakat qiling.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Старайтесь читать много книг.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Международный день школьных библиот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9542"/>
            <a:ext cx="424847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Школьные фоны (1) » Портал о дизайне - PixelBru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95486"/>
            <a:ext cx="2952328" cy="5760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87574"/>
            <a:ext cx="763284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kutubxona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seving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любите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harakat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qilmoq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здесь: старайтесь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424936" cy="8572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topshiriq.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Savollarga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javob bering.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35646"/>
            <a:ext cx="5184576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og‘ayni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botirlar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ertagini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o‘qiganmisiz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читали сказку о трёх богатырях?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Kutubxonada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Sehrli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qalpoqcha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bormi?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вашей библиотеке есть книга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Волшебная шапочка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?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7574"/>
            <a:ext cx="84249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Задание 2.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Устно ответьте на вопросы.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3316" name="Picture 4" descr="Библиотека, ГБОУ Школа № 962,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9662"/>
            <a:ext cx="370790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71550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kutubxonadan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olasizmi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берёте книги из библиотеки?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qaysi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kutubxonaga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a’zo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bo‘ldingiz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какой библиотеке вы являетесь членом?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Школьн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7574"/>
            <a:ext cx="388843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689</Words>
  <Application>Microsoft Office PowerPoint</Application>
  <PresentationFormat>Экран (16:9)</PresentationFormat>
  <Paragraphs>163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Mustaqil topshiriqni tekshirish:</vt:lpstr>
      <vt:lpstr>“Xotira mashqi”</vt:lpstr>
      <vt:lpstr> 1- topshiriq. Matnni o‘qing va mazmunini so‘zlab bering (60-bet).  </vt:lpstr>
      <vt:lpstr>Презентация PowerPoint</vt:lpstr>
      <vt:lpstr> LUG‘AT </vt:lpstr>
      <vt:lpstr> 2- topshiriq. Savollarga og‘zaki javob bering.  </vt:lpstr>
      <vt:lpstr>Презентация PowerPoint</vt:lpstr>
      <vt:lpstr> 1- mashq. Yoz, o‘qi so‘zlarini birlik va ko‘plikda tuslang.  </vt:lpstr>
      <vt:lpstr>Презентация PowerPoint</vt:lpstr>
      <vt:lpstr>  2- mashq. Hikmatlarni o‘qing va daftaringizga ko‘chiring. </vt:lpstr>
      <vt:lpstr>Презентация PowerPoint</vt:lpstr>
      <vt:lpstr> Mustaqil ish. Tavsiyalarni o‘qing va amal qiling. </vt:lpstr>
      <vt:lpstr>Презентация PowerPoint</vt:lpstr>
      <vt:lpstr>3- topshiriq. She’rni ifodali o‘qing (62-bet).</vt:lpstr>
      <vt:lpstr>Презентация PowerPoint</vt:lpstr>
      <vt:lpstr> LUG‘AT </vt:lpstr>
      <vt:lpstr>Презентация PowerPoint</vt:lpstr>
      <vt:lpstr>Презентация PowerPoint</vt:lpstr>
      <vt:lpstr> Mustaqil  topshiriq: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</dc:creator>
  <cp:lastModifiedBy>Гость</cp:lastModifiedBy>
  <cp:revision>69</cp:revision>
  <dcterms:created xsi:type="dcterms:W3CDTF">2020-11-21T17:12:35Z</dcterms:created>
  <dcterms:modified xsi:type="dcterms:W3CDTF">2020-11-23T11:50:42Z</dcterms:modified>
</cp:coreProperties>
</file>