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325" r:id="rId3"/>
    <p:sldId id="351" r:id="rId4"/>
    <p:sldId id="352" r:id="rId5"/>
    <p:sldId id="353" r:id="rId6"/>
    <p:sldId id="359" r:id="rId7"/>
    <p:sldId id="354" r:id="rId8"/>
    <p:sldId id="355" r:id="rId9"/>
    <p:sldId id="356" r:id="rId10"/>
    <p:sldId id="357" r:id="rId11"/>
    <p:sldId id="358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62" r:id="rId21"/>
    <p:sldId id="371" r:id="rId22"/>
    <p:sldId id="3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B25F97-7047-4B56-9D00-2341F5BC1D49}">
          <p14:sldIdLst>
            <p14:sldId id="305"/>
            <p14:sldId id="325"/>
            <p14:sldId id="351"/>
            <p14:sldId id="352"/>
            <p14:sldId id="353"/>
            <p14:sldId id="359"/>
            <p14:sldId id="354"/>
            <p14:sldId id="355"/>
            <p14:sldId id="356"/>
            <p14:sldId id="357"/>
            <p14:sldId id="358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62"/>
            <p14:sldId id="371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51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68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70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92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09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41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72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93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76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5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23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94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27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4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1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2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05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85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9538"/>
            <a:ext cx="12192000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16690" y="2661409"/>
            <a:ext cx="6082281" cy="380007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Х.К. Андерсен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(1805-1875)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Очерк жизни и творчества</a:t>
            </a:r>
            <a:endParaRPr lang="ru-RU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25250" y="3194136"/>
            <a:ext cx="622354" cy="2123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396">
              <a:solidFill>
                <a:srgbClr val="002060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482" name="Picture 2" descr="https://indubala.ru/assets/EBGd0N_WkAAlmn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79" y="2469054"/>
            <a:ext cx="3298371" cy="39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975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НАЧАЛО ТВОРЧЕСКОГО ПУТИ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0075" y="1628384"/>
            <a:ext cx="11082173" cy="165070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374500" y="1405543"/>
            <a:ext cx="649982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начал писать и уже в 1829 г. смог заявить о себе как о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писателе.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первое большое признание пришло  к  Андерсену  после романа "Импровизатор",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он описал свое путешествие по Италии.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Начиная с этого времени, Андерсен пишет большое количество произведений, в том числе и «Сказки», прославившие его.</a:t>
            </a:r>
          </a:p>
        </p:txBody>
      </p:sp>
      <p:pic>
        <p:nvPicPr>
          <p:cNvPr id="12290" name="Picture 2" descr="https://www.culture.ru/storage/images/08dbe372dd4d3d6248f75a7b20a41fa1/c251605ac8b09b2164011e43bfa32f7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66" y="1405544"/>
            <a:ext cx="4821435" cy="479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6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2708" y="1403296"/>
            <a:ext cx="11254793" cy="235449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18577" y="1763486"/>
            <a:ext cx="636802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Талантливый скульптор и тезка Андерсена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Ханс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Кристиан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Орстед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прочитав первый сборник сказок, сказал: </a:t>
            </a: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"Благодаря "Импровизатору" ты стал знаменит, а сказки сделают тебя бессмертным".</a:t>
            </a:r>
          </a:p>
          <a:p>
            <a:pPr algn="ctr"/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14113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22" y="1403296"/>
            <a:ext cx="3223675" cy="4966972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СКАЗКИ </a:t>
            </a:r>
            <a:r>
              <a:rPr lang="ru-RU" sz="4400" dirty="0" smtClean="0"/>
              <a:t>Х.К.АНДЕРСЕНА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2708" y="1403296"/>
            <a:ext cx="11254793" cy="235449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094515" y="1388446"/>
            <a:ext cx="6587734" cy="1643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Рассказывая сказки детям, писатель    часто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оживлял их с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 своих вырезок-силуэтов. Порой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прибегал 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 помощи клея. </a:t>
            </a:r>
          </a:p>
        </p:txBody>
      </p:sp>
      <p:pic>
        <p:nvPicPr>
          <p:cNvPr id="9" name="Picture 10" descr="4f5b6c756c98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0" y="1261371"/>
            <a:ext cx="3315373" cy="2272173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16684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1" y="3770405"/>
            <a:ext cx="1907721" cy="2623307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17022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72" y="3642390"/>
            <a:ext cx="1739900" cy="2736850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16812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392" y="3300849"/>
            <a:ext cx="3024188" cy="1976438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17277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79" y="3899712"/>
            <a:ext cx="2087563" cy="1871663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6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МУЗЕЙ Х.К. АНДЕРСЕНА</a:t>
            </a:r>
            <a:endParaRPr lang="ru-RU" sz="44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073564" y="1388446"/>
            <a:ext cx="6608686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музее Андерсена в 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Оденсе </a:t>
            </a:r>
            <a:r>
              <a:rPr lang="ru-RU" altLang="ru-RU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хранится около 200 вырезок </a:t>
            </a:r>
          </a:p>
          <a:p>
            <a:pPr algn="ctr">
              <a:defRPr/>
            </a:pPr>
            <a:r>
              <a:rPr lang="ru-RU" altLang="ru-RU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игрушек, сделанных сказочником.</a:t>
            </a:r>
          </a:p>
        </p:txBody>
      </p:sp>
      <p:pic>
        <p:nvPicPr>
          <p:cNvPr id="9" name="Picture 19" descr="17278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0" y="1388446"/>
            <a:ext cx="2112965" cy="2314940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16681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38" y="1420394"/>
            <a:ext cx="2447925" cy="2106578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16865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0" y="4046755"/>
            <a:ext cx="2956346" cy="2157334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16843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2983519"/>
            <a:ext cx="2211677" cy="2685608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11824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65" y="2829996"/>
            <a:ext cx="3236435" cy="1746779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16851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65" y="4725663"/>
            <a:ext cx="1392900" cy="1728788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16994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57" y="4725663"/>
            <a:ext cx="1502228" cy="1728788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16993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34" y="4046755"/>
            <a:ext cx="2117645" cy="191346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0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2708" y="1403296"/>
            <a:ext cx="11254793" cy="235449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" descr="14081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7" y="1519133"/>
            <a:ext cx="2966626" cy="4721397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53543" y="1388446"/>
            <a:ext cx="7963958" cy="1255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У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Андерсена не было семьи.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Своё одиночество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компенсирует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путешествиями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разные страны.</a:t>
            </a:r>
          </a:p>
        </p:txBody>
      </p:sp>
      <p:pic>
        <p:nvPicPr>
          <p:cNvPr id="10" name="Picture 9" descr="14089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343" y="2792186"/>
            <a:ext cx="2570905" cy="370658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32712" y="3772637"/>
            <a:ext cx="544337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возвращении из Африки в 1872 году он упал с кровати, сильно расшибся и больше уже не оправился от травм, хотя прожил ещё три года.</a:t>
            </a:r>
          </a:p>
        </p:txBody>
      </p:sp>
    </p:spTree>
    <p:extLst>
      <p:ext uri="{BB962C8B-B14F-4D97-AF65-F5344CB8AC3E}">
        <p14:creationId xmlns:p14="http://schemas.microsoft.com/office/powerpoint/2010/main" val="35371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НОВОСТЬ ИЗ АНГЛИЙСКОЙ ГАЗЕТЫ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2708" y="1403296"/>
            <a:ext cx="11254793" cy="235449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D:\Мои рисунки\литература\Андерсен\kart_91_s92-Е.Абдулаева-1_ad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8"/>
          <a:stretch>
            <a:fillRect/>
          </a:stretch>
        </p:blipFill>
        <p:spPr bwMode="auto">
          <a:xfrm>
            <a:off x="530369" y="1305561"/>
            <a:ext cx="20447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23412" y="1403296"/>
            <a:ext cx="8694089" cy="1255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месяца до смерти Андерсен узнал из английской газеты, что его сказки принадлежат к числу наиболее читаемых во всём мире.</a:t>
            </a:r>
          </a:p>
        </p:txBody>
      </p:sp>
      <p:pic>
        <p:nvPicPr>
          <p:cNvPr id="10" name="Picture 2" descr="http://read.ru/images/booksillustrations/235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744">
            <a:off x="1244932" y="3930906"/>
            <a:ext cx="3101366" cy="24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D:\Мои рисунки\литература\Андерсен\kart_57_ad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40" y="2900551"/>
            <a:ext cx="1643251" cy="2177865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Мои рисунки\литература\Андерсен\kart_60_Ника Гольц_ad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43" y="2870977"/>
            <a:ext cx="1594073" cy="2222253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http://jili-bili.ru/files/anturage/medium/andersn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168" y="2900551"/>
            <a:ext cx="1744556" cy="2222253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B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D:\Мои рисунки\литература\Андерсен\kart_47-7_ad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30" y="4284608"/>
            <a:ext cx="1620266" cy="2196707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Мои рисунки\литература\Андерсен\kart_47-2_ad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38" y="4271445"/>
            <a:ext cx="1596113" cy="2209870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Мои рисунки\литература\Андерсен\ris_28_s25-9_ad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763" y="4284607"/>
            <a:ext cx="1554486" cy="2196707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5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СМЕРТЬ ПИСАТЕЛЯ</a:t>
            </a:r>
            <a:endParaRPr lang="ru-RU" sz="44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26971" y="1403296"/>
            <a:ext cx="8290530" cy="867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 Андерсен 4 августа  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1875 года в возрасте 70 лет.</a:t>
            </a:r>
          </a:p>
        </p:txBody>
      </p:sp>
      <p:pic>
        <p:nvPicPr>
          <p:cNvPr id="9" name="Picture 2" descr="D:\Мои рисунки\литература\Андерсен\Андерсен_09_адре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0" y="1403296"/>
            <a:ext cx="2980444" cy="3786504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Мои рисунки\литература\Андерсен\Андерсен_25_адре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14" y="2432957"/>
            <a:ext cx="2689134" cy="4101160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kart_59-3_ad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33" y="2929890"/>
            <a:ext cx="4669567" cy="3503184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 </a:t>
            </a:r>
            <a:r>
              <a:rPr lang="ru-RU" sz="4400" dirty="0" smtClean="0"/>
              <a:t>Х.К.АНДЕРСЕНА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12371" y="1405543"/>
            <a:ext cx="9911444" cy="1382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Родина почтила память Андерсена, установив </a:t>
            </a:r>
          </a:p>
          <a:p>
            <a:pPr algn="ctr">
              <a:defRPr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набережной Копенгагена статую героини его сказки «Русалочки», ставшую символом города.</a:t>
            </a:r>
          </a:p>
        </p:txBody>
      </p:sp>
      <p:pic>
        <p:nvPicPr>
          <p:cNvPr id="9" name="Picture 8" descr="портрет Андерсена_01_адр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84" y="2909036"/>
            <a:ext cx="2686050" cy="352742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openhagen_pla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39" y="2926251"/>
            <a:ext cx="4679950" cy="3511550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9" y="428701"/>
            <a:ext cx="11643329" cy="616376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ЛИТЕРАТУРНАЯ ПРЕМИЯ ИМ. Г.Х. АНДЕРСЕНА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2708" y="1403296"/>
            <a:ext cx="11254793" cy="235449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2" descr="hans%20christian%20andersen%20medail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/>
          <a:stretch>
            <a:fillRect/>
          </a:stretch>
        </p:blipFill>
        <p:spPr bwMode="auto">
          <a:xfrm>
            <a:off x="7742170" y="1651307"/>
            <a:ext cx="4075331" cy="389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62708" y="1854926"/>
            <a:ext cx="7179462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1965 году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организована литературная премия имени </a:t>
            </a:r>
            <a:r>
              <a:rPr lang="ru-RU" alt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Г.Х.Андерсена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лучшим детским писателям и художникам-иллюстраторам. Премия присуждается раз в два года, </a:t>
            </a:r>
          </a:p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апреля, в день рождения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alt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Х.К.Андерсена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54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9" y="428701"/>
            <a:ext cx="11643329" cy="61637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ДОМ-МУЗЕЙ </a:t>
            </a:r>
            <a:r>
              <a:rPr lang="ru-RU" sz="4400" dirty="0" smtClean="0">
                <a:solidFill>
                  <a:schemeClr val="bg1"/>
                </a:solidFill>
              </a:rPr>
              <a:t>Х.К.АНДЕРСЕНА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2708" y="1403296"/>
            <a:ext cx="11254793" cy="235449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D:\Мои рисунки\литература\Андерсен\kart_59-7_a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4" y="1403296"/>
            <a:ext cx="3552785" cy="2628864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100 К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494" y="1504080"/>
            <a:ext cx="4216853" cy="3161273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100 К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95" y="3522982"/>
            <a:ext cx="2881313" cy="2655887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5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ПЛАН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86237" y="1536173"/>
            <a:ext cx="9579881" cy="686290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Рождение </a:t>
            </a:r>
            <a:r>
              <a:rPr lang="ru-RU" dirty="0" err="1" smtClean="0">
                <a:solidFill>
                  <a:srgbClr val="002060"/>
                </a:solidFill>
              </a:rPr>
              <a:t>К.Х.Андерсена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Семья писателя.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Образование.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Работа в театре.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Начало творческого пути.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Сказки </a:t>
            </a:r>
            <a:r>
              <a:rPr lang="ru-RU" dirty="0" err="1" smtClean="0">
                <a:solidFill>
                  <a:srgbClr val="002060"/>
                </a:solidFill>
              </a:rPr>
              <a:t>К.Х.Андерсена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Смерть писателя.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s://1.bp.blogspot.com/-YFdb6ROukbQ/XoMgX14r-zI/AAAAAAAAAF8/QF-7xMtEtTE6o-QQof1tpJf8c5T5vJKbQCLcBGAsYHQ/s1600/%25D0%25B0%25D0%25BD%25D0%25B4%25D0%25B5%25D1%2580%25D1%2581%25D0%25B5%25D0%25B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2" y="1260064"/>
            <a:ext cx="3908056" cy="514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3914"/>
            <a:ext cx="12311743" cy="1031930"/>
          </a:xfrm>
        </p:spPr>
        <p:txBody>
          <a:bodyPr>
            <a:noAutofit/>
          </a:bodyPr>
          <a:lstStyle/>
          <a:p>
            <a:pPr algn="ctr"/>
            <a:r>
              <a:rPr lang="ru-RU" sz="3900" dirty="0" smtClean="0"/>
              <a:t>ПАМЯТНИКИ ГЕРОЯМ СКАЗОК </a:t>
            </a:r>
            <a:r>
              <a:rPr lang="ru-RU" sz="3900" dirty="0" smtClean="0"/>
              <a:t>Х.К.АНДЕРСЕНА</a:t>
            </a:r>
            <a:endParaRPr lang="ru-RU" sz="39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98500" y="1523342"/>
            <a:ext cx="11119000" cy="553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8" name="Рисунок 9" descr="89dab99b9fdde67993a6ba33a7c91f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0" y="1405543"/>
            <a:ext cx="2217738" cy="3455988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0" y="4979330"/>
            <a:ext cx="219075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857e2b3e80c3b950b7cede92675511f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47" y="1380079"/>
            <a:ext cx="2736850" cy="1974850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29" y="3372077"/>
            <a:ext cx="2694214" cy="65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1" descr="b603f0ad0ce3389e08dd4ce13f4ae18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29" y="4060275"/>
            <a:ext cx="2808287" cy="2028825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40" y="6021388"/>
            <a:ext cx="2835275" cy="65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Голый король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537" y="1312838"/>
            <a:ext cx="2326267" cy="2016807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r="8719"/>
          <a:stretch>
            <a:fillRect/>
          </a:stretch>
        </p:blipFill>
        <p:spPr bwMode="auto">
          <a:xfrm>
            <a:off x="9085537" y="3262890"/>
            <a:ext cx="2197505" cy="79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100 КБ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780" y="4084342"/>
            <a:ext cx="1930400" cy="2052637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-13803" r="3059"/>
          <a:stretch>
            <a:fillRect/>
          </a:stretch>
        </p:blipFill>
        <p:spPr bwMode="auto">
          <a:xfrm>
            <a:off x="9085537" y="6021388"/>
            <a:ext cx="2731962" cy="65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4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98500" y="1523342"/>
            <a:ext cx="11119000" cy="553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8500" y="2274838"/>
            <a:ext cx="1111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8" y="1292959"/>
            <a:ext cx="3187702" cy="115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://appelle.narod.ru/Copengagen/IMG_1683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98" y="1292959"/>
            <a:ext cx="3311525" cy="2208212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100 К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0" y="2891823"/>
            <a:ext cx="3674986" cy="2790520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21" y="1216912"/>
            <a:ext cx="3535293" cy="114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appelle.narod.ru/Copengagen/IMG_165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35" y="2452932"/>
            <a:ext cx="3240088" cy="2241550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сцена из музея анд в оденс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539" y="4474952"/>
            <a:ext cx="2852961" cy="2106523"/>
          </a:xfrm>
          <a:prstGeom prst="rect">
            <a:avLst/>
          </a:prstGeom>
          <a:noFill/>
          <a:ln w="25400">
            <a:pattFill prst="smConfetti">
              <a:fgClr>
                <a:schemeClr val="bg1"/>
              </a:fgClr>
              <a:bgClr>
                <a:srgbClr val="CC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87" y="3747655"/>
            <a:ext cx="207078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ЗАДАНИЕ ДЛЯ САМОСТОЯТЕЛЬНОЙ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98500" y="1523342"/>
            <a:ext cx="11119000" cy="2472472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Записать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основные факты биографии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Х.К.Андерсена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742950" indent="-742950">
              <a:lnSpc>
                <a:spcPct val="100000"/>
              </a:lnSpc>
              <a:buAutoNum type="arabicPeriod" startAt="2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Перечислить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сказки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Х.К.Андерсена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(не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менее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5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сказок).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8500" y="2274838"/>
            <a:ext cx="1111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school509.spb.ru/wp-content/uploads/2016/02/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41" y="3743354"/>
            <a:ext cx="3582911" cy="256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ХАНС КРИСТИАН АНДЕРСЕН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220px-HCAnderse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2" y="1435080"/>
            <a:ext cx="2503580" cy="3293374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ipic_den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038" y="1507525"/>
            <a:ext cx="3510551" cy="155631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222156" y="1449930"/>
            <a:ext cx="481825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Х.К.Андерсен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родился      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апреля 1805 г. в городе Оденсе на острове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Фюн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Дании.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4" descr="Оденсе ви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472" y="3594595"/>
            <a:ext cx="4584566" cy="2901950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4362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ОТЕЦ </a:t>
            </a:r>
            <a:r>
              <a:rPr lang="ru-RU" sz="4400" dirty="0" smtClean="0"/>
              <a:t>Х.К.АНДЕРСЕНА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165070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4" descr="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09" y="1405543"/>
            <a:ext cx="3954731" cy="4284057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284721" y="5886314"/>
            <a:ext cx="35008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Домик в Оденсе, где родился </a:t>
            </a:r>
            <a:r>
              <a:rPr lang="ru-RU" alt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Х.К.Андерсен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95086" y="1628384"/>
            <a:ext cx="54864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Ханса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Кристиана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тоже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Ханс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Кристиан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был человеком одаренным, с поистине поэтической душой. Он был башмачником, но кроме обуви, он мог легко мастерить деревянные игрушки и нередко устраивал настоящие театральные представления.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86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УВЛЕЧЕНИЯ </a:t>
            </a:r>
            <a:r>
              <a:rPr lang="ru-RU" sz="4400" dirty="0" smtClean="0"/>
              <a:t>Х.К.АНДЕРСЕНА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290752"/>
            <a:ext cx="11583037" cy="1113125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3" descr="C:\Documents and Settings\Светик.HOME-855F694CBC\Рабочий стол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14" y="1405542"/>
            <a:ext cx="5706987" cy="4948399"/>
          </a:xfrm>
          <a:prstGeom prst="rect">
            <a:avLst/>
          </a:prstGeom>
          <a:noFill/>
          <a:ln w="222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95085" y="1886856"/>
            <a:ext cx="502194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и маленький Андерсен подключился         к отцовскому хобби. Он сам придумывал пьесы, мастерил кукол и шил им наряды, делал декорации из бумаги,  разыгрывал представления.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01" y="443551"/>
            <a:ext cx="114430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МАТЬ </a:t>
            </a:r>
            <a:r>
              <a:rPr lang="ru-RU" sz="4400" dirty="0" smtClean="0"/>
              <a:t>Х.К.АНДЕРСЕНА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HPIM214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09" y="1405543"/>
            <a:ext cx="3755342" cy="4675943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18577" y="1551215"/>
            <a:ext cx="6221066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/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Анна Мари была прачкой из бедной семьи. Ей часто приходилось просить подаяние. Единственной гордостью их семьи была необыкновенная чистота в доме, ящик с луком и несколько вазонов с тюльпанами на окнах.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87829" y="4850927"/>
            <a:ext cx="6596742" cy="1643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отца Андерсен унаследовал любовь к книгам, которые заменили ему товарищей по играм;  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матери – глубокую веру.</a:t>
            </a:r>
          </a:p>
        </p:txBody>
      </p:sp>
    </p:spTree>
    <p:extLst>
      <p:ext uri="{BB962C8B-B14F-4D97-AF65-F5344CB8AC3E}">
        <p14:creationId xmlns:p14="http://schemas.microsoft.com/office/powerpoint/2010/main" val="37501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ОБРАЗОВАНИЕ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4363" y="1292999"/>
            <a:ext cx="10901362" cy="169225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Андерсен_21-б_адр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051" y="1423258"/>
            <a:ext cx="3171674" cy="5002595"/>
          </a:xfrm>
          <a:prstGeom prst="rect">
            <a:avLst/>
          </a:prstGeom>
          <a:noFill/>
          <a:ln w="22225">
            <a:solidFill>
              <a:srgbClr val="96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10343" y="1812471"/>
            <a:ext cx="591094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Учился Андерсен в приходской школе для бедняков. Прилежным учеником он не был и учителя часто наказывали его, а ученики смеялись над ним. </a:t>
            </a:r>
          </a:p>
          <a:p>
            <a:pPr algn="ctr"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Мать сжалилась над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Хансом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перевела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 еврейскую школу, где учеников не наказывали.  </a:t>
            </a:r>
            <a:endParaRPr lang="ru-RU" altLang="ru-RU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ГОРЕ В СЕМЬЕ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0075" y="1628384"/>
            <a:ext cx="11082173" cy="165070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18577" y="1420393"/>
            <a:ext cx="584551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Семью Андерсена не обошло горя. Отец ушёл на войну                   в наполеоновскую армию, а вернулся весь израненный и вскоре умер. После смерти отца  семья едва сводила концы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концами, и двенадцатилетнего Андерсена отдали в подмастерья, сначала  на суконную фабрику, затем на табачную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https://cdn.gallerix.asia/sr/J/1897788688/1456086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420393"/>
            <a:ext cx="3600586" cy="484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8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РАБОТА В ТЕАТРЕ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0075" y="1389228"/>
            <a:ext cx="11082173" cy="111312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18578" y="1992086"/>
            <a:ext cx="491478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14-ти лет Андерсен поехал в Копенгаген с целью устроиться на работу в театр. Благодаря приятному голосу он был принят в Королевский театр, но затем потерял голос, а вместе с ним и работу.</a:t>
            </a:r>
          </a:p>
        </p:txBody>
      </p:sp>
      <p:pic>
        <p:nvPicPr>
          <p:cNvPr id="13314" name="Picture 2" descr="https://ds03.infourok.ru/uploads/ex/014e/0000c49d-806b93cf/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t="42748" r="43309" b="8205"/>
          <a:stretch/>
        </p:blipFill>
        <p:spPr bwMode="auto">
          <a:xfrm>
            <a:off x="6244398" y="1935576"/>
            <a:ext cx="5556352" cy="42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4930</TotalTime>
  <Words>737</Words>
  <Application>Microsoft Office PowerPoint</Application>
  <PresentationFormat>Широкоэкранный</PresentationFormat>
  <Paragraphs>149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Wingdings 2</vt:lpstr>
      <vt:lpstr>Тема Office</vt:lpstr>
      <vt:lpstr>Презентация PowerPoint</vt:lpstr>
      <vt:lpstr>ПЛАН УРОКА</vt:lpstr>
      <vt:lpstr>ХАНС КРИСТИАН АНДЕРСЕН</vt:lpstr>
      <vt:lpstr>ОТЕЦ Х.К.АНДЕРСЕНА</vt:lpstr>
      <vt:lpstr>УВЛЕЧЕНИЯ Х.К.АНДЕРСЕНА</vt:lpstr>
      <vt:lpstr>МАТЬ Х.К.АНДЕРСЕНА</vt:lpstr>
      <vt:lpstr>ОБРАЗОВАНИЕ</vt:lpstr>
      <vt:lpstr>ГОРЕ В СЕМЬЕ</vt:lpstr>
      <vt:lpstr>РАБОТА В ТЕАТРЕ</vt:lpstr>
      <vt:lpstr>НАЧАЛО ТВОРЧЕСКОГО ПУТИ</vt:lpstr>
      <vt:lpstr>Презентация PowerPoint</vt:lpstr>
      <vt:lpstr>СКАЗКИ Х.К.АНДЕРСЕНА</vt:lpstr>
      <vt:lpstr>МУЗЕЙ Х.К. АНДЕРСЕНА</vt:lpstr>
      <vt:lpstr>ЛИЧНАЯ ЖИЗНЬ</vt:lpstr>
      <vt:lpstr>НОВОСТЬ ИЗ АНГЛИЙСКОЙ ГАЗЕТЫ</vt:lpstr>
      <vt:lpstr>СМЕРТЬ ПИСАТЕЛЯ</vt:lpstr>
      <vt:lpstr>ПАМЯТЬ Х.К.АНДЕРСЕНА</vt:lpstr>
      <vt:lpstr>ЛИТЕРАТУРНАЯ ПРЕМИЯ ИМ. Г.Х. АНДЕРСЕНА</vt:lpstr>
      <vt:lpstr>ДОМ-МУЗЕЙ Х.К.АНДЕРСЕНА</vt:lpstr>
      <vt:lpstr>ПАМЯТНИКИ ГЕРОЯМ СКАЗОК Х.К.АНДЕРСЕНА</vt:lpstr>
      <vt:lpstr>Презентация PowerPoint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263</cp:revision>
  <dcterms:created xsi:type="dcterms:W3CDTF">2020-09-22T15:24:01Z</dcterms:created>
  <dcterms:modified xsi:type="dcterms:W3CDTF">2020-11-02T10:30:58Z</dcterms:modified>
</cp:coreProperties>
</file>