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05" r:id="rId2"/>
    <p:sldId id="325" r:id="rId3"/>
    <p:sldId id="374" r:id="rId4"/>
    <p:sldId id="382" r:id="rId5"/>
    <p:sldId id="361" r:id="rId6"/>
    <p:sldId id="383" r:id="rId7"/>
    <p:sldId id="375" r:id="rId8"/>
    <p:sldId id="384" r:id="rId9"/>
    <p:sldId id="376" r:id="rId10"/>
    <p:sldId id="379" r:id="rId11"/>
    <p:sldId id="378" r:id="rId12"/>
    <p:sldId id="380" r:id="rId13"/>
    <p:sldId id="381" r:id="rId14"/>
    <p:sldId id="386" r:id="rId15"/>
    <p:sldId id="373" r:id="rId16"/>
    <p:sldId id="377" r:id="rId17"/>
    <p:sldId id="385" r:id="rId18"/>
    <p:sldId id="372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88" autoAdjust="0"/>
    <p:restoredTop sz="94660"/>
  </p:normalViewPr>
  <p:slideViewPr>
    <p:cSldViewPr snapToGrid="0">
      <p:cViewPr varScale="1">
        <p:scale>
          <a:sx n="62" d="100"/>
          <a:sy n="62" d="100"/>
        </p:scale>
        <p:origin x="33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3E96A5-5841-4609-AD61-F5D80175E5BA}" type="doc">
      <dgm:prSet loTypeId="urn:microsoft.com/office/officeart/2005/8/layout/radial5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A3D4E58-0F32-4EB9-B01A-988D6884F307}">
      <dgm:prSet phldrT="[Текст]" custT="1"/>
      <dgm:spPr>
        <a:solidFill>
          <a:srgbClr val="FFFF00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1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Обезьяна</a:t>
          </a:r>
          <a:endParaRPr lang="ru-RU" sz="18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E1E880-975C-4764-B3D3-58073F988BA5}" type="parTrans" cxnId="{CEF40748-A322-4272-907F-3B9AEBC1C157}">
      <dgm:prSet/>
      <dgm:spPr/>
      <dgm:t>
        <a:bodyPr/>
        <a:lstStyle/>
        <a:p>
          <a:endParaRPr lang="ru-RU"/>
        </a:p>
      </dgm:t>
    </dgm:pt>
    <dgm:pt modelId="{F60F9824-EF8E-4BA9-98D9-76DAC2425586}" type="sibTrans" cxnId="{CEF40748-A322-4272-907F-3B9AEBC1C157}">
      <dgm:prSet/>
      <dgm:spPr/>
      <dgm:t>
        <a:bodyPr/>
        <a:lstStyle/>
        <a:p>
          <a:endParaRPr lang="ru-RU"/>
        </a:p>
      </dgm:t>
    </dgm:pt>
    <dgm:pt modelId="{ED71DDC2-21A7-4E23-98B6-4BE7D5145B67}">
      <dgm:prSet phldrT="[Текст]"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Сплетница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CE3C28-2511-46A7-9826-0AE6DFEDDF25}" type="parTrans" cxnId="{18944EFC-4C34-4D26-9F61-23035BD21FA1}">
      <dgm:prSet/>
      <dgm:spPr/>
      <dgm:t>
        <a:bodyPr/>
        <a:lstStyle/>
        <a:p>
          <a:endParaRPr lang="ru-RU"/>
        </a:p>
      </dgm:t>
    </dgm:pt>
    <dgm:pt modelId="{0D94826A-C460-492A-90BA-600AF674F229}" type="sibTrans" cxnId="{18944EFC-4C34-4D26-9F61-23035BD21FA1}">
      <dgm:prSet/>
      <dgm:spPr/>
      <dgm:t>
        <a:bodyPr/>
        <a:lstStyle/>
        <a:p>
          <a:endParaRPr lang="ru-RU"/>
        </a:p>
      </dgm:t>
    </dgm:pt>
    <dgm:pt modelId="{53B83AA3-5BFE-4647-9048-D20A2FA53EBD}">
      <dgm:prSet phldrT="[Текст]"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Глупая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05629B-D6CC-4A65-8DAD-02C323EA2B8B}" type="parTrans" cxnId="{FD54EB47-09ED-4E61-932A-E3EE6F09FC6C}">
      <dgm:prSet/>
      <dgm:spPr/>
      <dgm:t>
        <a:bodyPr/>
        <a:lstStyle/>
        <a:p>
          <a:endParaRPr lang="ru-RU"/>
        </a:p>
      </dgm:t>
    </dgm:pt>
    <dgm:pt modelId="{17D9D747-12F9-4DC5-A51A-1B89820D47AD}" type="sibTrans" cxnId="{FD54EB47-09ED-4E61-932A-E3EE6F09FC6C}">
      <dgm:prSet/>
      <dgm:spPr/>
      <dgm:t>
        <a:bodyPr/>
        <a:lstStyle/>
        <a:p>
          <a:endParaRPr lang="ru-RU"/>
        </a:p>
      </dgm:t>
    </dgm:pt>
    <dgm:pt modelId="{93EAF406-4174-4228-BB37-25B25888F59E}">
      <dgm:prSet phldrT="[Текст]"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Хитрая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48C040-1B2B-4469-8EC7-A72261FD48BB}" type="parTrans" cxnId="{E4F7DF70-E911-4F35-A953-A12E44563BA1}">
      <dgm:prSet/>
      <dgm:spPr/>
      <dgm:t>
        <a:bodyPr/>
        <a:lstStyle/>
        <a:p>
          <a:endParaRPr lang="ru-RU"/>
        </a:p>
      </dgm:t>
    </dgm:pt>
    <dgm:pt modelId="{F4BEEA4E-572E-4FCE-A3E9-1F7837C3D3E9}" type="sibTrans" cxnId="{E4F7DF70-E911-4F35-A953-A12E44563BA1}">
      <dgm:prSet/>
      <dgm:spPr/>
      <dgm:t>
        <a:bodyPr/>
        <a:lstStyle/>
        <a:p>
          <a:endParaRPr lang="ru-RU"/>
        </a:p>
      </dgm:t>
    </dgm:pt>
    <dgm:pt modelId="{A683BE39-851D-4C16-9486-A6A596F31B53}">
      <dgm:prSet phldrT="[Текст]"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Самоуверенная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7FC7D9-36C0-450B-BAB0-996010D37C71}" type="parTrans" cxnId="{5874674B-C252-4FA7-9628-4ADC10B7E994}">
      <dgm:prSet/>
      <dgm:spPr/>
      <dgm:t>
        <a:bodyPr/>
        <a:lstStyle/>
        <a:p>
          <a:endParaRPr lang="ru-RU"/>
        </a:p>
      </dgm:t>
    </dgm:pt>
    <dgm:pt modelId="{6E518DB7-433B-47B4-A141-47CA9AAC9FD6}" type="sibTrans" cxnId="{5874674B-C252-4FA7-9628-4ADC10B7E994}">
      <dgm:prSet/>
      <dgm:spPr/>
      <dgm:t>
        <a:bodyPr/>
        <a:lstStyle/>
        <a:p>
          <a:endParaRPr lang="ru-RU"/>
        </a:p>
      </dgm:t>
    </dgm:pt>
    <dgm:pt modelId="{BC08581A-7C9C-405F-9361-B90FA7E2DB0B}">
      <dgm:prSet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Кривляка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82AFB2-375E-4051-904B-89F2D999A206}" type="parTrans" cxnId="{7EE95AFF-4791-46AE-8D8F-92EFEF72963E}">
      <dgm:prSet/>
      <dgm:spPr/>
      <dgm:t>
        <a:bodyPr/>
        <a:lstStyle/>
        <a:p>
          <a:endParaRPr lang="ru-RU"/>
        </a:p>
      </dgm:t>
    </dgm:pt>
    <dgm:pt modelId="{B1A2BC00-3FFC-4E62-975F-F1D50DBCD269}" type="sibTrans" cxnId="{7EE95AFF-4791-46AE-8D8F-92EFEF72963E}">
      <dgm:prSet/>
      <dgm:spPr/>
      <dgm:t>
        <a:bodyPr/>
        <a:lstStyle/>
        <a:p>
          <a:endParaRPr lang="ru-RU"/>
        </a:p>
      </dgm:t>
    </dgm:pt>
    <dgm:pt modelId="{97B983A8-8402-426E-B7BA-75385D827AB6}" type="pres">
      <dgm:prSet presAssocID="{333E96A5-5841-4609-AD61-F5D80175E5B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BEE54B-92A6-4E3B-A2C8-D56B98AC307B}" type="pres">
      <dgm:prSet presAssocID="{5A3D4E58-0F32-4EB9-B01A-988D6884F307}" presName="centerShape" presStyleLbl="node0" presStyleIdx="0" presStyleCnt="1" custScaleX="141129" custScaleY="142298"/>
      <dgm:spPr/>
      <dgm:t>
        <a:bodyPr/>
        <a:lstStyle/>
        <a:p>
          <a:endParaRPr lang="ru-RU"/>
        </a:p>
      </dgm:t>
    </dgm:pt>
    <dgm:pt modelId="{09D63EB6-9594-454A-8D57-53625E8EE948}" type="pres">
      <dgm:prSet presAssocID="{78CE3C28-2511-46A7-9826-0AE6DFEDDF25}" presName="parTrans" presStyleLbl="sibTrans2D1" presStyleIdx="0" presStyleCnt="5"/>
      <dgm:spPr/>
      <dgm:t>
        <a:bodyPr/>
        <a:lstStyle/>
        <a:p>
          <a:endParaRPr lang="ru-RU"/>
        </a:p>
      </dgm:t>
    </dgm:pt>
    <dgm:pt modelId="{256F0474-D900-41FF-BB79-5CF203E2BA89}" type="pres">
      <dgm:prSet presAssocID="{78CE3C28-2511-46A7-9826-0AE6DFEDDF25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42179344-19EE-4DF4-A9CF-6014A94555BB}" type="pres">
      <dgm:prSet presAssocID="{ED71DDC2-21A7-4E23-98B6-4BE7D5145B67}" presName="node" presStyleLbl="node1" presStyleIdx="0" presStyleCnt="5" custScaleX="168169" custScaleY="85939" custRadScaleRad="113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C28D6-84B6-408E-98F4-268697ED7DC6}" type="pres">
      <dgm:prSet presAssocID="{0882AFB2-375E-4051-904B-89F2D999A206}" presName="parTrans" presStyleLbl="sibTrans2D1" presStyleIdx="1" presStyleCnt="5"/>
      <dgm:spPr/>
      <dgm:t>
        <a:bodyPr/>
        <a:lstStyle/>
        <a:p>
          <a:endParaRPr lang="ru-RU"/>
        </a:p>
      </dgm:t>
    </dgm:pt>
    <dgm:pt modelId="{92BF0973-806E-421E-B9A8-5D4015FFDA6B}" type="pres">
      <dgm:prSet presAssocID="{0882AFB2-375E-4051-904B-89F2D999A206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1E05B01-4A4B-4880-97E6-6406AB69650F}" type="pres">
      <dgm:prSet presAssocID="{BC08581A-7C9C-405F-9361-B90FA7E2DB0B}" presName="node" presStyleLbl="node1" presStyleIdx="1" presStyleCnt="5" custScaleX="157532" custScaleY="116013" custRadScaleRad="150532" custRadScaleInc="-4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56E21-F5A1-49C3-BA38-39FC7580562A}" type="pres">
      <dgm:prSet presAssocID="{E205629B-D6CC-4A65-8DAD-02C323EA2B8B}" presName="parTrans" presStyleLbl="sibTrans2D1" presStyleIdx="2" presStyleCnt="5"/>
      <dgm:spPr/>
      <dgm:t>
        <a:bodyPr/>
        <a:lstStyle/>
        <a:p>
          <a:endParaRPr lang="ru-RU"/>
        </a:p>
      </dgm:t>
    </dgm:pt>
    <dgm:pt modelId="{7E52C43B-95CC-4A87-BC5C-E804DE29C4E6}" type="pres">
      <dgm:prSet presAssocID="{E205629B-D6CC-4A65-8DAD-02C323EA2B8B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7988465-4F43-4C8D-8700-780B263C8407}" type="pres">
      <dgm:prSet presAssocID="{53B83AA3-5BFE-4647-9048-D20A2FA53EBD}" presName="node" presStyleLbl="node1" presStyleIdx="2" presStyleCnt="5" custScaleX="144784" custScaleY="102182" custRadScaleRad="152950" custRadScaleInc="-58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F1E83-77B8-4D84-8F7B-0DDA964AE395}" type="pres">
      <dgm:prSet presAssocID="{DA48C040-1B2B-4469-8EC7-A72261FD48BB}" presName="parTrans" presStyleLbl="sibTrans2D1" presStyleIdx="3" presStyleCnt="5"/>
      <dgm:spPr/>
      <dgm:t>
        <a:bodyPr/>
        <a:lstStyle/>
        <a:p>
          <a:endParaRPr lang="ru-RU"/>
        </a:p>
      </dgm:t>
    </dgm:pt>
    <dgm:pt modelId="{269C24FF-781A-44BF-9971-77BD579A730B}" type="pres">
      <dgm:prSet presAssocID="{DA48C040-1B2B-4469-8EC7-A72261FD48B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8A8F9745-12CB-4531-B70E-3F5C61DD343A}" type="pres">
      <dgm:prSet presAssocID="{93EAF406-4174-4228-BB37-25B25888F59E}" presName="node" presStyleLbl="node1" presStyleIdx="3" presStyleCnt="5" custScaleX="158686" custRadScaleRad="135860" custRadScaleInc="53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B4977B-D41A-4596-B01C-AAFE332B0E91}" type="pres">
      <dgm:prSet presAssocID="{EC7FC7D9-36C0-450B-BAB0-996010D37C71}" presName="parTrans" presStyleLbl="sibTrans2D1" presStyleIdx="4" presStyleCnt="5"/>
      <dgm:spPr/>
      <dgm:t>
        <a:bodyPr/>
        <a:lstStyle/>
        <a:p>
          <a:endParaRPr lang="ru-RU"/>
        </a:p>
      </dgm:t>
    </dgm:pt>
    <dgm:pt modelId="{E185D3A2-9594-48EA-8211-EA0DBA14C54A}" type="pres">
      <dgm:prSet presAssocID="{EC7FC7D9-36C0-450B-BAB0-996010D37C71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85555FE8-434A-4FD3-A9A6-418F691FB015}" type="pres">
      <dgm:prSet presAssocID="{A683BE39-851D-4C16-9486-A6A596F31B53}" presName="node" presStyleLbl="node1" presStyleIdx="4" presStyleCnt="5" custScaleX="190348" custScaleY="144708" custRadScaleRad="134368" custRadScaleInc="17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02F041-FC9F-4D4E-8594-8F52E6DB713D}" type="presOf" srcId="{DA48C040-1B2B-4469-8EC7-A72261FD48BB}" destId="{269C24FF-781A-44BF-9971-77BD579A730B}" srcOrd="1" destOrd="0" presId="urn:microsoft.com/office/officeart/2005/8/layout/radial5"/>
    <dgm:cxn modelId="{FDAEA36D-F997-4DE7-9860-7F3F0DC28B71}" type="presOf" srcId="{EC7FC7D9-36C0-450B-BAB0-996010D37C71}" destId="{7AB4977B-D41A-4596-B01C-AAFE332B0E91}" srcOrd="0" destOrd="0" presId="urn:microsoft.com/office/officeart/2005/8/layout/radial5"/>
    <dgm:cxn modelId="{836BB4A7-439D-4BEA-9FB6-404A289DA715}" type="presOf" srcId="{333E96A5-5841-4609-AD61-F5D80175E5BA}" destId="{97B983A8-8402-426E-B7BA-75385D827AB6}" srcOrd="0" destOrd="0" presId="urn:microsoft.com/office/officeart/2005/8/layout/radial5"/>
    <dgm:cxn modelId="{8C262E20-08C2-41E2-81FF-59838038B33B}" type="presOf" srcId="{E205629B-D6CC-4A65-8DAD-02C323EA2B8B}" destId="{6D256E21-F5A1-49C3-BA38-39FC7580562A}" srcOrd="0" destOrd="0" presId="urn:microsoft.com/office/officeart/2005/8/layout/radial5"/>
    <dgm:cxn modelId="{F9ED8C52-4CDF-4706-B864-2C97D5C88C13}" type="presOf" srcId="{0882AFB2-375E-4051-904B-89F2D999A206}" destId="{480C28D6-84B6-408E-98F4-268697ED7DC6}" srcOrd="0" destOrd="0" presId="urn:microsoft.com/office/officeart/2005/8/layout/radial5"/>
    <dgm:cxn modelId="{F1691304-C8EA-4B53-9097-4A40027E891E}" type="presOf" srcId="{78CE3C28-2511-46A7-9826-0AE6DFEDDF25}" destId="{256F0474-D900-41FF-BB79-5CF203E2BA89}" srcOrd="1" destOrd="0" presId="urn:microsoft.com/office/officeart/2005/8/layout/radial5"/>
    <dgm:cxn modelId="{FD7799E8-7BE9-4104-8858-F38300037985}" type="presOf" srcId="{5A3D4E58-0F32-4EB9-B01A-988D6884F307}" destId="{71BEE54B-92A6-4E3B-A2C8-D56B98AC307B}" srcOrd="0" destOrd="0" presId="urn:microsoft.com/office/officeart/2005/8/layout/radial5"/>
    <dgm:cxn modelId="{3B2A7D89-B337-49F7-B8E2-8EF01194C758}" type="presOf" srcId="{DA48C040-1B2B-4469-8EC7-A72261FD48BB}" destId="{923F1E83-77B8-4D84-8F7B-0DDA964AE395}" srcOrd="0" destOrd="0" presId="urn:microsoft.com/office/officeart/2005/8/layout/radial5"/>
    <dgm:cxn modelId="{5874674B-C252-4FA7-9628-4ADC10B7E994}" srcId="{5A3D4E58-0F32-4EB9-B01A-988D6884F307}" destId="{A683BE39-851D-4C16-9486-A6A596F31B53}" srcOrd="4" destOrd="0" parTransId="{EC7FC7D9-36C0-450B-BAB0-996010D37C71}" sibTransId="{6E518DB7-433B-47B4-A141-47CA9AAC9FD6}"/>
    <dgm:cxn modelId="{A7356D45-A8E8-4EF1-9BD0-A1C44798AB1C}" type="presOf" srcId="{A683BE39-851D-4C16-9486-A6A596F31B53}" destId="{85555FE8-434A-4FD3-A9A6-418F691FB015}" srcOrd="0" destOrd="0" presId="urn:microsoft.com/office/officeart/2005/8/layout/radial5"/>
    <dgm:cxn modelId="{FD54EB47-09ED-4E61-932A-E3EE6F09FC6C}" srcId="{5A3D4E58-0F32-4EB9-B01A-988D6884F307}" destId="{53B83AA3-5BFE-4647-9048-D20A2FA53EBD}" srcOrd="2" destOrd="0" parTransId="{E205629B-D6CC-4A65-8DAD-02C323EA2B8B}" sibTransId="{17D9D747-12F9-4DC5-A51A-1B89820D47AD}"/>
    <dgm:cxn modelId="{AF277D35-25A6-48AD-A48B-BD813946BDAC}" type="presOf" srcId="{BC08581A-7C9C-405F-9361-B90FA7E2DB0B}" destId="{D1E05B01-4A4B-4880-97E6-6406AB69650F}" srcOrd="0" destOrd="0" presId="urn:microsoft.com/office/officeart/2005/8/layout/radial5"/>
    <dgm:cxn modelId="{18944EFC-4C34-4D26-9F61-23035BD21FA1}" srcId="{5A3D4E58-0F32-4EB9-B01A-988D6884F307}" destId="{ED71DDC2-21A7-4E23-98B6-4BE7D5145B67}" srcOrd="0" destOrd="0" parTransId="{78CE3C28-2511-46A7-9826-0AE6DFEDDF25}" sibTransId="{0D94826A-C460-492A-90BA-600AF674F229}"/>
    <dgm:cxn modelId="{634090D0-4334-4640-BA29-315BC92A56AE}" type="presOf" srcId="{EC7FC7D9-36C0-450B-BAB0-996010D37C71}" destId="{E185D3A2-9594-48EA-8211-EA0DBA14C54A}" srcOrd="1" destOrd="0" presId="urn:microsoft.com/office/officeart/2005/8/layout/radial5"/>
    <dgm:cxn modelId="{CE6F409E-A2F7-4F56-AFC4-2B2733B2907B}" type="presOf" srcId="{78CE3C28-2511-46A7-9826-0AE6DFEDDF25}" destId="{09D63EB6-9594-454A-8D57-53625E8EE948}" srcOrd="0" destOrd="0" presId="urn:microsoft.com/office/officeart/2005/8/layout/radial5"/>
    <dgm:cxn modelId="{CEF40748-A322-4272-907F-3B9AEBC1C157}" srcId="{333E96A5-5841-4609-AD61-F5D80175E5BA}" destId="{5A3D4E58-0F32-4EB9-B01A-988D6884F307}" srcOrd="0" destOrd="0" parTransId="{57E1E880-975C-4764-B3D3-58073F988BA5}" sibTransId="{F60F9824-EF8E-4BA9-98D9-76DAC2425586}"/>
    <dgm:cxn modelId="{F61F0855-192E-47A1-8442-F4AAD92F4765}" type="presOf" srcId="{ED71DDC2-21A7-4E23-98B6-4BE7D5145B67}" destId="{42179344-19EE-4DF4-A9CF-6014A94555BB}" srcOrd="0" destOrd="0" presId="urn:microsoft.com/office/officeart/2005/8/layout/radial5"/>
    <dgm:cxn modelId="{C619A9B2-616F-46A1-B94A-B6C5341E6481}" type="presOf" srcId="{53B83AA3-5BFE-4647-9048-D20A2FA53EBD}" destId="{27988465-4F43-4C8D-8700-780B263C8407}" srcOrd="0" destOrd="0" presId="urn:microsoft.com/office/officeart/2005/8/layout/radial5"/>
    <dgm:cxn modelId="{E4F7DF70-E911-4F35-A953-A12E44563BA1}" srcId="{5A3D4E58-0F32-4EB9-B01A-988D6884F307}" destId="{93EAF406-4174-4228-BB37-25B25888F59E}" srcOrd="3" destOrd="0" parTransId="{DA48C040-1B2B-4469-8EC7-A72261FD48BB}" sibTransId="{F4BEEA4E-572E-4FCE-A3E9-1F7837C3D3E9}"/>
    <dgm:cxn modelId="{6E6A29E8-09F0-486B-BDB8-B4C9D032ECE6}" type="presOf" srcId="{E205629B-D6CC-4A65-8DAD-02C323EA2B8B}" destId="{7E52C43B-95CC-4A87-BC5C-E804DE29C4E6}" srcOrd="1" destOrd="0" presId="urn:microsoft.com/office/officeart/2005/8/layout/radial5"/>
    <dgm:cxn modelId="{CD96B81B-ECE5-4774-A8E6-1C55D53ECF65}" type="presOf" srcId="{0882AFB2-375E-4051-904B-89F2D999A206}" destId="{92BF0973-806E-421E-B9A8-5D4015FFDA6B}" srcOrd="1" destOrd="0" presId="urn:microsoft.com/office/officeart/2005/8/layout/radial5"/>
    <dgm:cxn modelId="{19D17E2A-8C65-4221-AB76-D2DCAD78851B}" type="presOf" srcId="{93EAF406-4174-4228-BB37-25B25888F59E}" destId="{8A8F9745-12CB-4531-B70E-3F5C61DD343A}" srcOrd="0" destOrd="0" presId="urn:microsoft.com/office/officeart/2005/8/layout/radial5"/>
    <dgm:cxn modelId="{7EE95AFF-4791-46AE-8D8F-92EFEF72963E}" srcId="{5A3D4E58-0F32-4EB9-B01A-988D6884F307}" destId="{BC08581A-7C9C-405F-9361-B90FA7E2DB0B}" srcOrd="1" destOrd="0" parTransId="{0882AFB2-375E-4051-904B-89F2D999A206}" sibTransId="{B1A2BC00-3FFC-4E62-975F-F1D50DBCD269}"/>
    <dgm:cxn modelId="{DD83485A-C7BF-4AFA-811B-3047712FE624}" type="presParOf" srcId="{97B983A8-8402-426E-B7BA-75385D827AB6}" destId="{71BEE54B-92A6-4E3B-A2C8-D56B98AC307B}" srcOrd="0" destOrd="0" presId="urn:microsoft.com/office/officeart/2005/8/layout/radial5"/>
    <dgm:cxn modelId="{CF55BE50-CBD7-44ED-A27C-0E6131E00175}" type="presParOf" srcId="{97B983A8-8402-426E-B7BA-75385D827AB6}" destId="{09D63EB6-9594-454A-8D57-53625E8EE948}" srcOrd="1" destOrd="0" presId="urn:microsoft.com/office/officeart/2005/8/layout/radial5"/>
    <dgm:cxn modelId="{A1FCED83-66E1-4859-959F-994B4589BFD4}" type="presParOf" srcId="{09D63EB6-9594-454A-8D57-53625E8EE948}" destId="{256F0474-D900-41FF-BB79-5CF203E2BA89}" srcOrd="0" destOrd="0" presId="urn:microsoft.com/office/officeart/2005/8/layout/radial5"/>
    <dgm:cxn modelId="{D83C572C-ACC8-4FDE-A924-25A5BCCFC837}" type="presParOf" srcId="{97B983A8-8402-426E-B7BA-75385D827AB6}" destId="{42179344-19EE-4DF4-A9CF-6014A94555BB}" srcOrd="2" destOrd="0" presId="urn:microsoft.com/office/officeart/2005/8/layout/radial5"/>
    <dgm:cxn modelId="{EA1C856D-F69A-49FE-95E7-28B68AA1374E}" type="presParOf" srcId="{97B983A8-8402-426E-B7BA-75385D827AB6}" destId="{480C28D6-84B6-408E-98F4-268697ED7DC6}" srcOrd="3" destOrd="0" presId="urn:microsoft.com/office/officeart/2005/8/layout/radial5"/>
    <dgm:cxn modelId="{A1E91167-4B27-4773-92DD-D94DEEDE3C97}" type="presParOf" srcId="{480C28D6-84B6-408E-98F4-268697ED7DC6}" destId="{92BF0973-806E-421E-B9A8-5D4015FFDA6B}" srcOrd="0" destOrd="0" presId="urn:microsoft.com/office/officeart/2005/8/layout/radial5"/>
    <dgm:cxn modelId="{2F48626B-B5D8-49FE-B10F-CAF147DD9791}" type="presParOf" srcId="{97B983A8-8402-426E-B7BA-75385D827AB6}" destId="{D1E05B01-4A4B-4880-97E6-6406AB69650F}" srcOrd="4" destOrd="0" presId="urn:microsoft.com/office/officeart/2005/8/layout/radial5"/>
    <dgm:cxn modelId="{9C087227-BE04-4907-B5B5-594303A841FC}" type="presParOf" srcId="{97B983A8-8402-426E-B7BA-75385D827AB6}" destId="{6D256E21-F5A1-49C3-BA38-39FC7580562A}" srcOrd="5" destOrd="0" presId="urn:microsoft.com/office/officeart/2005/8/layout/radial5"/>
    <dgm:cxn modelId="{90D87A5F-3B5A-4DCE-AD04-5C20A49713D5}" type="presParOf" srcId="{6D256E21-F5A1-49C3-BA38-39FC7580562A}" destId="{7E52C43B-95CC-4A87-BC5C-E804DE29C4E6}" srcOrd="0" destOrd="0" presId="urn:microsoft.com/office/officeart/2005/8/layout/radial5"/>
    <dgm:cxn modelId="{996269B8-F939-423B-96B2-00D65E8FB64A}" type="presParOf" srcId="{97B983A8-8402-426E-B7BA-75385D827AB6}" destId="{27988465-4F43-4C8D-8700-780B263C8407}" srcOrd="6" destOrd="0" presId="urn:microsoft.com/office/officeart/2005/8/layout/radial5"/>
    <dgm:cxn modelId="{2EC667FB-276D-46E7-B031-CDA4EF9AE498}" type="presParOf" srcId="{97B983A8-8402-426E-B7BA-75385D827AB6}" destId="{923F1E83-77B8-4D84-8F7B-0DDA964AE395}" srcOrd="7" destOrd="0" presId="urn:microsoft.com/office/officeart/2005/8/layout/radial5"/>
    <dgm:cxn modelId="{CC05ACA0-4FA6-47E6-8342-188149B0207C}" type="presParOf" srcId="{923F1E83-77B8-4D84-8F7B-0DDA964AE395}" destId="{269C24FF-781A-44BF-9971-77BD579A730B}" srcOrd="0" destOrd="0" presId="urn:microsoft.com/office/officeart/2005/8/layout/radial5"/>
    <dgm:cxn modelId="{F7798F4B-399C-484A-8ABF-5380AFD3651F}" type="presParOf" srcId="{97B983A8-8402-426E-B7BA-75385D827AB6}" destId="{8A8F9745-12CB-4531-B70E-3F5C61DD343A}" srcOrd="8" destOrd="0" presId="urn:microsoft.com/office/officeart/2005/8/layout/radial5"/>
    <dgm:cxn modelId="{CD3B8328-EF40-45FE-B9F8-28B40D0BA4AB}" type="presParOf" srcId="{97B983A8-8402-426E-B7BA-75385D827AB6}" destId="{7AB4977B-D41A-4596-B01C-AAFE332B0E91}" srcOrd="9" destOrd="0" presId="urn:microsoft.com/office/officeart/2005/8/layout/radial5"/>
    <dgm:cxn modelId="{2DA0AEF8-4517-4259-9967-6BE93428B62F}" type="presParOf" srcId="{7AB4977B-D41A-4596-B01C-AAFE332B0E91}" destId="{E185D3A2-9594-48EA-8211-EA0DBA14C54A}" srcOrd="0" destOrd="0" presId="urn:microsoft.com/office/officeart/2005/8/layout/radial5"/>
    <dgm:cxn modelId="{8568F538-BD95-4680-989E-7C95A39AE924}" type="presParOf" srcId="{97B983A8-8402-426E-B7BA-75385D827AB6}" destId="{85555FE8-434A-4FD3-A9A6-418F691FB015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33E96A5-5841-4609-AD61-F5D80175E5BA}" type="doc">
      <dgm:prSet loTypeId="urn:microsoft.com/office/officeart/2005/8/layout/radial5" loCatId="cycle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5A3D4E58-0F32-4EB9-B01A-988D6884F307}">
      <dgm:prSet phldrT="[Текст]" custT="1"/>
      <dgm:spPr>
        <a:solidFill>
          <a:srgbClr val="FFFF00"/>
        </a:solidFill>
        <a:ln>
          <a:solidFill>
            <a:srgbClr val="C00000"/>
          </a:solidFill>
        </a:ln>
      </dgm:spPr>
      <dgm:t>
        <a:bodyPr/>
        <a:lstStyle/>
        <a:p>
          <a:r>
            <a:rPr lang="ru-RU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Медведь</a:t>
          </a:r>
          <a:endParaRPr lang="ru-RU" sz="2000" b="1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E1E880-975C-4764-B3D3-58073F988BA5}" type="parTrans" cxnId="{CEF40748-A322-4272-907F-3B9AEBC1C157}">
      <dgm:prSet/>
      <dgm:spPr/>
      <dgm:t>
        <a:bodyPr/>
        <a:lstStyle/>
        <a:p>
          <a:endParaRPr lang="ru-RU"/>
        </a:p>
      </dgm:t>
    </dgm:pt>
    <dgm:pt modelId="{F60F9824-EF8E-4BA9-98D9-76DAC2425586}" type="sibTrans" cxnId="{CEF40748-A322-4272-907F-3B9AEBC1C157}">
      <dgm:prSet/>
      <dgm:spPr/>
      <dgm:t>
        <a:bodyPr/>
        <a:lstStyle/>
        <a:p>
          <a:endParaRPr lang="ru-RU"/>
        </a:p>
      </dgm:t>
    </dgm:pt>
    <dgm:pt modelId="{ED71DDC2-21A7-4E23-98B6-4BE7D5145B67}">
      <dgm:prSet phldrT="[Текст]" custT="1"/>
      <dgm:spPr/>
      <dgm:t>
        <a:bodyPr/>
        <a:lstStyle/>
        <a:p>
          <a:r>
            <a:rPr lang="ru-RU" sz="1800" dirty="0" smtClean="0">
              <a:latin typeface="Arial" panose="020B0604020202020204" pitchFamily="34" charset="0"/>
              <a:cs typeface="Arial" panose="020B0604020202020204" pitchFamily="34" charset="0"/>
            </a:rPr>
            <a:t>Умный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CE3C28-2511-46A7-9826-0AE6DFEDDF25}" type="parTrans" cxnId="{18944EFC-4C34-4D26-9F61-23035BD21FA1}">
      <dgm:prSet/>
      <dgm:spPr/>
      <dgm:t>
        <a:bodyPr/>
        <a:lstStyle/>
        <a:p>
          <a:endParaRPr lang="ru-RU"/>
        </a:p>
      </dgm:t>
    </dgm:pt>
    <dgm:pt modelId="{0D94826A-C460-492A-90BA-600AF674F229}" type="sibTrans" cxnId="{18944EFC-4C34-4D26-9F61-23035BD21FA1}">
      <dgm:prSet/>
      <dgm:spPr/>
      <dgm:t>
        <a:bodyPr/>
        <a:lstStyle/>
        <a:p>
          <a:endParaRPr lang="ru-RU"/>
        </a:p>
      </dgm:t>
    </dgm:pt>
    <dgm:pt modelId="{53B83AA3-5BFE-4647-9048-D20A2FA53EBD}">
      <dgm:prSet phldrT="[Текст]"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Уверенный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05629B-D6CC-4A65-8DAD-02C323EA2B8B}" type="parTrans" cxnId="{FD54EB47-09ED-4E61-932A-E3EE6F09FC6C}">
      <dgm:prSet/>
      <dgm:spPr/>
      <dgm:t>
        <a:bodyPr/>
        <a:lstStyle/>
        <a:p>
          <a:endParaRPr lang="ru-RU"/>
        </a:p>
      </dgm:t>
    </dgm:pt>
    <dgm:pt modelId="{17D9D747-12F9-4DC5-A51A-1B89820D47AD}" type="sibTrans" cxnId="{FD54EB47-09ED-4E61-932A-E3EE6F09FC6C}">
      <dgm:prSet/>
      <dgm:spPr/>
      <dgm:t>
        <a:bodyPr/>
        <a:lstStyle/>
        <a:p>
          <a:endParaRPr lang="ru-RU"/>
        </a:p>
      </dgm:t>
    </dgm:pt>
    <dgm:pt modelId="{93EAF406-4174-4228-BB37-25B25888F59E}">
      <dgm:prSet phldrT="[Текст]"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Солидный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A48C040-1B2B-4469-8EC7-A72261FD48BB}" type="parTrans" cxnId="{E4F7DF70-E911-4F35-A953-A12E44563BA1}">
      <dgm:prSet/>
      <dgm:spPr/>
      <dgm:t>
        <a:bodyPr/>
        <a:lstStyle/>
        <a:p>
          <a:endParaRPr lang="ru-RU"/>
        </a:p>
      </dgm:t>
    </dgm:pt>
    <dgm:pt modelId="{F4BEEA4E-572E-4FCE-A3E9-1F7837C3D3E9}" type="sibTrans" cxnId="{E4F7DF70-E911-4F35-A953-A12E44563BA1}">
      <dgm:prSet/>
      <dgm:spPr/>
      <dgm:t>
        <a:bodyPr/>
        <a:lstStyle/>
        <a:p>
          <a:endParaRPr lang="ru-RU"/>
        </a:p>
      </dgm:t>
    </dgm:pt>
    <dgm:pt modelId="{A683BE39-851D-4C16-9486-A6A596F31B53}">
      <dgm:prSet phldrT="[Текст]"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Спокойный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C7FC7D9-36C0-450B-BAB0-996010D37C71}" type="parTrans" cxnId="{5874674B-C252-4FA7-9628-4ADC10B7E994}">
      <dgm:prSet/>
      <dgm:spPr/>
      <dgm:t>
        <a:bodyPr/>
        <a:lstStyle/>
        <a:p>
          <a:endParaRPr lang="ru-RU"/>
        </a:p>
      </dgm:t>
    </dgm:pt>
    <dgm:pt modelId="{6E518DB7-433B-47B4-A141-47CA9AAC9FD6}" type="sibTrans" cxnId="{5874674B-C252-4FA7-9628-4ADC10B7E994}">
      <dgm:prSet/>
      <dgm:spPr/>
      <dgm:t>
        <a:bodyPr/>
        <a:lstStyle/>
        <a:p>
          <a:endParaRPr lang="ru-RU"/>
        </a:p>
      </dgm:t>
    </dgm:pt>
    <dgm:pt modelId="{BC08581A-7C9C-405F-9361-B90FA7E2DB0B}">
      <dgm:prSet custT="1"/>
      <dgm:spPr/>
      <dgm:t>
        <a:bodyPr/>
        <a:lstStyle/>
        <a:p>
          <a:r>
            <a:rPr lang="ru-RU" sz="2000" dirty="0" smtClean="0">
              <a:latin typeface="Arial" panose="020B0604020202020204" pitchFamily="34" charset="0"/>
              <a:cs typeface="Arial" panose="020B0604020202020204" pitchFamily="34" charset="0"/>
            </a:rPr>
            <a:t>Рассудительный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82AFB2-375E-4051-904B-89F2D999A206}" type="parTrans" cxnId="{7EE95AFF-4791-46AE-8D8F-92EFEF72963E}">
      <dgm:prSet/>
      <dgm:spPr/>
      <dgm:t>
        <a:bodyPr/>
        <a:lstStyle/>
        <a:p>
          <a:endParaRPr lang="ru-RU"/>
        </a:p>
      </dgm:t>
    </dgm:pt>
    <dgm:pt modelId="{B1A2BC00-3FFC-4E62-975F-F1D50DBCD269}" type="sibTrans" cxnId="{7EE95AFF-4791-46AE-8D8F-92EFEF72963E}">
      <dgm:prSet/>
      <dgm:spPr/>
      <dgm:t>
        <a:bodyPr/>
        <a:lstStyle/>
        <a:p>
          <a:endParaRPr lang="ru-RU"/>
        </a:p>
      </dgm:t>
    </dgm:pt>
    <dgm:pt modelId="{97B983A8-8402-426E-B7BA-75385D827AB6}" type="pres">
      <dgm:prSet presAssocID="{333E96A5-5841-4609-AD61-F5D80175E5B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1BEE54B-92A6-4E3B-A2C8-D56B98AC307B}" type="pres">
      <dgm:prSet presAssocID="{5A3D4E58-0F32-4EB9-B01A-988D6884F307}" presName="centerShape" presStyleLbl="node0" presStyleIdx="0" presStyleCnt="1" custScaleX="147687" custScaleY="142298"/>
      <dgm:spPr/>
      <dgm:t>
        <a:bodyPr/>
        <a:lstStyle/>
        <a:p>
          <a:endParaRPr lang="ru-RU"/>
        </a:p>
      </dgm:t>
    </dgm:pt>
    <dgm:pt modelId="{09D63EB6-9594-454A-8D57-53625E8EE948}" type="pres">
      <dgm:prSet presAssocID="{78CE3C28-2511-46A7-9826-0AE6DFEDDF25}" presName="parTrans" presStyleLbl="sibTrans2D1" presStyleIdx="0" presStyleCnt="5"/>
      <dgm:spPr/>
      <dgm:t>
        <a:bodyPr/>
        <a:lstStyle/>
        <a:p>
          <a:endParaRPr lang="ru-RU"/>
        </a:p>
      </dgm:t>
    </dgm:pt>
    <dgm:pt modelId="{256F0474-D900-41FF-BB79-5CF203E2BA89}" type="pres">
      <dgm:prSet presAssocID="{78CE3C28-2511-46A7-9826-0AE6DFEDDF25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42179344-19EE-4DF4-A9CF-6014A94555BB}" type="pres">
      <dgm:prSet presAssocID="{ED71DDC2-21A7-4E23-98B6-4BE7D5145B67}" presName="node" presStyleLbl="node1" presStyleIdx="0" presStyleCnt="5" custScaleX="176038" custScaleY="85939" custRadScaleRad="1137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0C28D6-84B6-408E-98F4-268697ED7DC6}" type="pres">
      <dgm:prSet presAssocID="{0882AFB2-375E-4051-904B-89F2D999A206}" presName="parTrans" presStyleLbl="sibTrans2D1" presStyleIdx="1" presStyleCnt="5"/>
      <dgm:spPr/>
      <dgm:t>
        <a:bodyPr/>
        <a:lstStyle/>
        <a:p>
          <a:endParaRPr lang="ru-RU"/>
        </a:p>
      </dgm:t>
    </dgm:pt>
    <dgm:pt modelId="{92BF0973-806E-421E-B9A8-5D4015FFDA6B}" type="pres">
      <dgm:prSet presAssocID="{0882AFB2-375E-4051-904B-89F2D999A206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D1E05B01-4A4B-4880-97E6-6406AB69650F}" type="pres">
      <dgm:prSet presAssocID="{BC08581A-7C9C-405F-9361-B90FA7E2DB0B}" presName="node" presStyleLbl="node1" presStyleIdx="1" presStyleCnt="5" custScaleX="187259" custScaleY="116013" custRadScaleRad="150532" custRadScaleInc="-491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256E21-F5A1-49C3-BA38-39FC7580562A}" type="pres">
      <dgm:prSet presAssocID="{E205629B-D6CC-4A65-8DAD-02C323EA2B8B}" presName="parTrans" presStyleLbl="sibTrans2D1" presStyleIdx="2" presStyleCnt="5"/>
      <dgm:spPr/>
      <dgm:t>
        <a:bodyPr/>
        <a:lstStyle/>
        <a:p>
          <a:endParaRPr lang="ru-RU"/>
        </a:p>
      </dgm:t>
    </dgm:pt>
    <dgm:pt modelId="{7E52C43B-95CC-4A87-BC5C-E804DE29C4E6}" type="pres">
      <dgm:prSet presAssocID="{E205629B-D6CC-4A65-8DAD-02C323EA2B8B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27988465-4F43-4C8D-8700-780B263C8407}" type="pres">
      <dgm:prSet presAssocID="{53B83AA3-5BFE-4647-9048-D20A2FA53EBD}" presName="node" presStyleLbl="node1" presStyleIdx="2" presStyleCnt="5" custScaleX="163911" custScaleY="102182" custRadScaleRad="152950" custRadScaleInc="-582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F1E83-77B8-4D84-8F7B-0DDA964AE395}" type="pres">
      <dgm:prSet presAssocID="{DA48C040-1B2B-4469-8EC7-A72261FD48BB}" presName="parTrans" presStyleLbl="sibTrans2D1" presStyleIdx="3" presStyleCnt="5"/>
      <dgm:spPr/>
      <dgm:t>
        <a:bodyPr/>
        <a:lstStyle/>
        <a:p>
          <a:endParaRPr lang="ru-RU"/>
        </a:p>
      </dgm:t>
    </dgm:pt>
    <dgm:pt modelId="{269C24FF-781A-44BF-9971-77BD579A730B}" type="pres">
      <dgm:prSet presAssocID="{DA48C040-1B2B-4469-8EC7-A72261FD48BB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8A8F9745-12CB-4531-B70E-3F5C61DD343A}" type="pres">
      <dgm:prSet presAssocID="{93EAF406-4174-4228-BB37-25B25888F59E}" presName="node" presStyleLbl="node1" presStyleIdx="3" presStyleCnt="5" custScaleX="212027" custRadScaleRad="135860" custRadScaleInc="53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B4977B-D41A-4596-B01C-AAFE332B0E91}" type="pres">
      <dgm:prSet presAssocID="{EC7FC7D9-36C0-450B-BAB0-996010D37C71}" presName="parTrans" presStyleLbl="sibTrans2D1" presStyleIdx="4" presStyleCnt="5" custScaleX="196807"/>
      <dgm:spPr/>
      <dgm:t>
        <a:bodyPr/>
        <a:lstStyle/>
        <a:p>
          <a:endParaRPr lang="ru-RU"/>
        </a:p>
      </dgm:t>
    </dgm:pt>
    <dgm:pt modelId="{E185D3A2-9594-48EA-8211-EA0DBA14C54A}" type="pres">
      <dgm:prSet presAssocID="{EC7FC7D9-36C0-450B-BAB0-996010D37C71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85555FE8-434A-4FD3-A9A6-418F691FB015}" type="pres">
      <dgm:prSet presAssocID="{A683BE39-851D-4C16-9486-A6A596F31B53}" presName="node" presStyleLbl="node1" presStyleIdx="4" presStyleCnt="5" custScaleX="192734" custScaleY="137004" custRadScaleRad="134368" custRadScaleInc="176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02F041-FC9F-4D4E-8594-8F52E6DB713D}" type="presOf" srcId="{DA48C040-1B2B-4469-8EC7-A72261FD48BB}" destId="{269C24FF-781A-44BF-9971-77BD579A730B}" srcOrd="1" destOrd="0" presId="urn:microsoft.com/office/officeart/2005/8/layout/radial5"/>
    <dgm:cxn modelId="{FDAEA36D-F997-4DE7-9860-7F3F0DC28B71}" type="presOf" srcId="{EC7FC7D9-36C0-450B-BAB0-996010D37C71}" destId="{7AB4977B-D41A-4596-B01C-AAFE332B0E91}" srcOrd="0" destOrd="0" presId="urn:microsoft.com/office/officeart/2005/8/layout/radial5"/>
    <dgm:cxn modelId="{836BB4A7-439D-4BEA-9FB6-404A289DA715}" type="presOf" srcId="{333E96A5-5841-4609-AD61-F5D80175E5BA}" destId="{97B983A8-8402-426E-B7BA-75385D827AB6}" srcOrd="0" destOrd="0" presId="urn:microsoft.com/office/officeart/2005/8/layout/radial5"/>
    <dgm:cxn modelId="{8C262E20-08C2-41E2-81FF-59838038B33B}" type="presOf" srcId="{E205629B-D6CC-4A65-8DAD-02C323EA2B8B}" destId="{6D256E21-F5A1-49C3-BA38-39FC7580562A}" srcOrd="0" destOrd="0" presId="urn:microsoft.com/office/officeart/2005/8/layout/radial5"/>
    <dgm:cxn modelId="{F9ED8C52-4CDF-4706-B864-2C97D5C88C13}" type="presOf" srcId="{0882AFB2-375E-4051-904B-89F2D999A206}" destId="{480C28D6-84B6-408E-98F4-268697ED7DC6}" srcOrd="0" destOrd="0" presId="urn:microsoft.com/office/officeart/2005/8/layout/radial5"/>
    <dgm:cxn modelId="{F1691304-C8EA-4B53-9097-4A40027E891E}" type="presOf" srcId="{78CE3C28-2511-46A7-9826-0AE6DFEDDF25}" destId="{256F0474-D900-41FF-BB79-5CF203E2BA89}" srcOrd="1" destOrd="0" presId="urn:microsoft.com/office/officeart/2005/8/layout/radial5"/>
    <dgm:cxn modelId="{FD7799E8-7BE9-4104-8858-F38300037985}" type="presOf" srcId="{5A3D4E58-0F32-4EB9-B01A-988D6884F307}" destId="{71BEE54B-92A6-4E3B-A2C8-D56B98AC307B}" srcOrd="0" destOrd="0" presId="urn:microsoft.com/office/officeart/2005/8/layout/radial5"/>
    <dgm:cxn modelId="{3B2A7D89-B337-49F7-B8E2-8EF01194C758}" type="presOf" srcId="{DA48C040-1B2B-4469-8EC7-A72261FD48BB}" destId="{923F1E83-77B8-4D84-8F7B-0DDA964AE395}" srcOrd="0" destOrd="0" presId="urn:microsoft.com/office/officeart/2005/8/layout/radial5"/>
    <dgm:cxn modelId="{5874674B-C252-4FA7-9628-4ADC10B7E994}" srcId="{5A3D4E58-0F32-4EB9-B01A-988D6884F307}" destId="{A683BE39-851D-4C16-9486-A6A596F31B53}" srcOrd="4" destOrd="0" parTransId="{EC7FC7D9-36C0-450B-BAB0-996010D37C71}" sibTransId="{6E518DB7-433B-47B4-A141-47CA9AAC9FD6}"/>
    <dgm:cxn modelId="{A7356D45-A8E8-4EF1-9BD0-A1C44798AB1C}" type="presOf" srcId="{A683BE39-851D-4C16-9486-A6A596F31B53}" destId="{85555FE8-434A-4FD3-A9A6-418F691FB015}" srcOrd="0" destOrd="0" presId="urn:microsoft.com/office/officeart/2005/8/layout/radial5"/>
    <dgm:cxn modelId="{FD54EB47-09ED-4E61-932A-E3EE6F09FC6C}" srcId="{5A3D4E58-0F32-4EB9-B01A-988D6884F307}" destId="{53B83AA3-5BFE-4647-9048-D20A2FA53EBD}" srcOrd="2" destOrd="0" parTransId="{E205629B-D6CC-4A65-8DAD-02C323EA2B8B}" sibTransId="{17D9D747-12F9-4DC5-A51A-1B89820D47AD}"/>
    <dgm:cxn modelId="{AF277D35-25A6-48AD-A48B-BD813946BDAC}" type="presOf" srcId="{BC08581A-7C9C-405F-9361-B90FA7E2DB0B}" destId="{D1E05B01-4A4B-4880-97E6-6406AB69650F}" srcOrd="0" destOrd="0" presId="urn:microsoft.com/office/officeart/2005/8/layout/radial5"/>
    <dgm:cxn modelId="{18944EFC-4C34-4D26-9F61-23035BD21FA1}" srcId="{5A3D4E58-0F32-4EB9-B01A-988D6884F307}" destId="{ED71DDC2-21A7-4E23-98B6-4BE7D5145B67}" srcOrd="0" destOrd="0" parTransId="{78CE3C28-2511-46A7-9826-0AE6DFEDDF25}" sibTransId="{0D94826A-C460-492A-90BA-600AF674F229}"/>
    <dgm:cxn modelId="{634090D0-4334-4640-BA29-315BC92A56AE}" type="presOf" srcId="{EC7FC7D9-36C0-450B-BAB0-996010D37C71}" destId="{E185D3A2-9594-48EA-8211-EA0DBA14C54A}" srcOrd="1" destOrd="0" presId="urn:microsoft.com/office/officeart/2005/8/layout/radial5"/>
    <dgm:cxn modelId="{CE6F409E-A2F7-4F56-AFC4-2B2733B2907B}" type="presOf" srcId="{78CE3C28-2511-46A7-9826-0AE6DFEDDF25}" destId="{09D63EB6-9594-454A-8D57-53625E8EE948}" srcOrd="0" destOrd="0" presId="urn:microsoft.com/office/officeart/2005/8/layout/radial5"/>
    <dgm:cxn modelId="{CEF40748-A322-4272-907F-3B9AEBC1C157}" srcId="{333E96A5-5841-4609-AD61-F5D80175E5BA}" destId="{5A3D4E58-0F32-4EB9-B01A-988D6884F307}" srcOrd="0" destOrd="0" parTransId="{57E1E880-975C-4764-B3D3-58073F988BA5}" sibTransId="{F60F9824-EF8E-4BA9-98D9-76DAC2425586}"/>
    <dgm:cxn modelId="{F61F0855-192E-47A1-8442-F4AAD92F4765}" type="presOf" srcId="{ED71DDC2-21A7-4E23-98B6-4BE7D5145B67}" destId="{42179344-19EE-4DF4-A9CF-6014A94555BB}" srcOrd="0" destOrd="0" presId="urn:microsoft.com/office/officeart/2005/8/layout/radial5"/>
    <dgm:cxn modelId="{C619A9B2-616F-46A1-B94A-B6C5341E6481}" type="presOf" srcId="{53B83AA3-5BFE-4647-9048-D20A2FA53EBD}" destId="{27988465-4F43-4C8D-8700-780B263C8407}" srcOrd="0" destOrd="0" presId="urn:microsoft.com/office/officeart/2005/8/layout/radial5"/>
    <dgm:cxn modelId="{E4F7DF70-E911-4F35-A953-A12E44563BA1}" srcId="{5A3D4E58-0F32-4EB9-B01A-988D6884F307}" destId="{93EAF406-4174-4228-BB37-25B25888F59E}" srcOrd="3" destOrd="0" parTransId="{DA48C040-1B2B-4469-8EC7-A72261FD48BB}" sibTransId="{F4BEEA4E-572E-4FCE-A3E9-1F7837C3D3E9}"/>
    <dgm:cxn modelId="{6E6A29E8-09F0-486B-BDB8-B4C9D032ECE6}" type="presOf" srcId="{E205629B-D6CC-4A65-8DAD-02C323EA2B8B}" destId="{7E52C43B-95CC-4A87-BC5C-E804DE29C4E6}" srcOrd="1" destOrd="0" presId="urn:microsoft.com/office/officeart/2005/8/layout/radial5"/>
    <dgm:cxn modelId="{CD96B81B-ECE5-4774-A8E6-1C55D53ECF65}" type="presOf" srcId="{0882AFB2-375E-4051-904B-89F2D999A206}" destId="{92BF0973-806E-421E-B9A8-5D4015FFDA6B}" srcOrd="1" destOrd="0" presId="urn:microsoft.com/office/officeart/2005/8/layout/radial5"/>
    <dgm:cxn modelId="{19D17E2A-8C65-4221-AB76-D2DCAD78851B}" type="presOf" srcId="{93EAF406-4174-4228-BB37-25B25888F59E}" destId="{8A8F9745-12CB-4531-B70E-3F5C61DD343A}" srcOrd="0" destOrd="0" presId="urn:microsoft.com/office/officeart/2005/8/layout/radial5"/>
    <dgm:cxn modelId="{7EE95AFF-4791-46AE-8D8F-92EFEF72963E}" srcId="{5A3D4E58-0F32-4EB9-B01A-988D6884F307}" destId="{BC08581A-7C9C-405F-9361-B90FA7E2DB0B}" srcOrd="1" destOrd="0" parTransId="{0882AFB2-375E-4051-904B-89F2D999A206}" sibTransId="{B1A2BC00-3FFC-4E62-975F-F1D50DBCD269}"/>
    <dgm:cxn modelId="{DD83485A-C7BF-4AFA-811B-3047712FE624}" type="presParOf" srcId="{97B983A8-8402-426E-B7BA-75385D827AB6}" destId="{71BEE54B-92A6-4E3B-A2C8-D56B98AC307B}" srcOrd="0" destOrd="0" presId="urn:microsoft.com/office/officeart/2005/8/layout/radial5"/>
    <dgm:cxn modelId="{CF55BE50-CBD7-44ED-A27C-0E6131E00175}" type="presParOf" srcId="{97B983A8-8402-426E-B7BA-75385D827AB6}" destId="{09D63EB6-9594-454A-8D57-53625E8EE948}" srcOrd="1" destOrd="0" presId="urn:microsoft.com/office/officeart/2005/8/layout/radial5"/>
    <dgm:cxn modelId="{A1FCED83-66E1-4859-959F-994B4589BFD4}" type="presParOf" srcId="{09D63EB6-9594-454A-8D57-53625E8EE948}" destId="{256F0474-D900-41FF-BB79-5CF203E2BA89}" srcOrd="0" destOrd="0" presId="urn:microsoft.com/office/officeart/2005/8/layout/radial5"/>
    <dgm:cxn modelId="{D83C572C-ACC8-4FDE-A924-25A5BCCFC837}" type="presParOf" srcId="{97B983A8-8402-426E-B7BA-75385D827AB6}" destId="{42179344-19EE-4DF4-A9CF-6014A94555BB}" srcOrd="2" destOrd="0" presId="urn:microsoft.com/office/officeart/2005/8/layout/radial5"/>
    <dgm:cxn modelId="{EA1C856D-F69A-49FE-95E7-28B68AA1374E}" type="presParOf" srcId="{97B983A8-8402-426E-B7BA-75385D827AB6}" destId="{480C28D6-84B6-408E-98F4-268697ED7DC6}" srcOrd="3" destOrd="0" presId="urn:microsoft.com/office/officeart/2005/8/layout/radial5"/>
    <dgm:cxn modelId="{A1E91167-4B27-4773-92DD-D94DEEDE3C97}" type="presParOf" srcId="{480C28D6-84B6-408E-98F4-268697ED7DC6}" destId="{92BF0973-806E-421E-B9A8-5D4015FFDA6B}" srcOrd="0" destOrd="0" presId="urn:microsoft.com/office/officeart/2005/8/layout/radial5"/>
    <dgm:cxn modelId="{2F48626B-B5D8-49FE-B10F-CAF147DD9791}" type="presParOf" srcId="{97B983A8-8402-426E-B7BA-75385D827AB6}" destId="{D1E05B01-4A4B-4880-97E6-6406AB69650F}" srcOrd="4" destOrd="0" presId="urn:microsoft.com/office/officeart/2005/8/layout/radial5"/>
    <dgm:cxn modelId="{9C087227-BE04-4907-B5B5-594303A841FC}" type="presParOf" srcId="{97B983A8-8402-426E-B7BA-75385D827AB6}" destId="{6D256E21-F5A1-49C3-BA38-39FC7580562A}" srcOrd="5" destOrd="0" presId="urn:microsoft.com/office/officeart/2005/8/layout/radial5"/>
    <dgm:cxn modelId="{90D87A5F-3B5A-4DCE-AD04-5C20A49713D5}" type="presParOf" srcId="{6D256E21-F5A1-49C3-BA38-39FC7580562A}" destId="{7E52C43B-95CC-4A87-BC5C-E804DE29C4E6}" srcOrd="0" destOrd="0" presId="urn:microsoft.com/office/officeart/2005/8/layout/radial5"/>
    <dgm:cxn modelId="{996269B8-F939-423B-96B2-00D65E8FB64A}" type="presParOf" srcId="{97B983A8-8402-426E-B7BA-75385D827AB6}" destId="{27988465-4F43-4C8D-8700-780B263C8407}" srcOrd="6" destOrd="0" presId="urn:microsoft.com/office/officeart/2005/8/layout/radial5"/>
    <dgm:cxn modelId="{2EC667FB-276D-46E7-B031-CDA4EF9AE498}" type="presParOf" srcId="{97B983A8-8402-426E-B7BA-75385D827AB6}" destId="{923F1E83-77B8-4D84-8F7B-0DDA964AE395}" srcOrd="7" destOrd="0" presId="urn:microsoft.com/office/officeart/2005/8/layout/radial5"/>
    <dgm:cxn modelId="{CC05ACA0-4FA6-47E6-8342-188149B0207C}" type="presParOf" srcId="{923F1E83-77B8-4D84-8F7B-0DDA964AE395}" destId="{269C24FF-781A-44BF-9971-77BD579A730B}" srcOrd="0" destOrd="0" presId="urn:microsoft.com/office/officeart/2005/8/layout/radial5"/>
    <dgm:cxn modelId="{F7798F4B-399C-484A-8ABF-5380AFD3651F}" type="presParOf" srcId="{97B983A8-8402-426E-B7BA-75385D827AB6}" destId="{8A8F9745-12CB-4531-B70E-3F5C61DD343A}" srcOrd="8" destOrd="0" presId="urn:microsoft.com/office/officeart/2005/8/layout/radial5"/>
    <dgm:cxn modelId="{CD3B8328-EF40-45FE-B9F8-28B40D0BA4AB}" type="presParOf" srcId="{97B983A8-8402-426E-B7BA-75385D827AB6}" destId="{7AB4977B-D41A-4596-B01C-AAFE332B0E91}" srcOrd="9" destOrd="0" presId="urn:microsoft.com/office/officeart/2005/8/layout/radial5"/>
    <dgm:cxn modelId="{2DA0AEF8-4517-4259-9967-6BE93428B62F}" type="presParOf" srcId="{7AB4977B-D41A-4596-B01C-AAFE332B0E91}" destId="{E185D3A2-9594-48EA-8211-EA0DBA14C54A}" srcOrd="0" destOrd="0" presId="urn:microsoft.com/office/officeart/2005/8/layout/radial5"/>
    <dgm:cxn modelId="{8568F538-BD95-4680-989E-7C95A39AE924}" type="presParOf" srcId="{97B983A8-8402-426E-B7BA-75385D827AB6}" destId="{85555FE8-434A-4FD3-A9A6-418F691FB015}" srcOrd="10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BEE54B-92A6-4E3B-A2C8-D56B98AC307B}">
      <dsp:nvSpPr>
        <dsp:cNvPr id="0" name=""/>
        <dsp:cNvSpPr/>
      </dsp:nvSpPr>
      <dsp:spPr>
        <a:xfrm>
          <a:off x="2635415" y="1368008"/>
          <a:ext cx="1677723" cy="1691620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Обезьяна</a:t>
          </a:r>
          <a:endParaRPr lang="ru-RU" sz="18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881112" y="1615740"/>
        <a:ext cx="1186329" cy="1196156"/>
      </dsp:txXfrm>
    </dsp:sp>
    <dsp:sp modelId="{09D63EB6-9594-454A-8D57-53625E8EE948}">
      <dsp:nvSpPr>
        <dsp:cNvPr id="0" name=""/>
        <dsp:cNvSpPr/>
      </dsp:nvSpPr>
      <dsp:spPr>
        <a:xfrm rot="16200000">
          <a:off x="3382486" y="997921"/>
          <a:ext cx="183579" cy="404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3410023" y="1106295"/>
        <a:ext cx="128505" cy="242513"/>
      </dsp:txXfrm>
    </dsp:sp>
    <dsp:sp modelId="{42179344-19EE-4DF4-A9CF-6014A94555BB}">
      <dsp:nvSpPr>
        <dsp:cNvPr id="0" name=""/>
        <dsp:cNvSpPr/>
      </dsp:nvSpPr>
      <dsp:spPr>
        <a:xfrm>
          <a:off x="2474691" y="0"/>
          <a:ext cx="1999171" cy="102163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Сплетница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67463" y="149614"/>
        <a:ext cx="1413627" cy="722403"/>
      </dsp:txXfrm>
    </dsp:sp>
    <dsp:sp modelId="{480C28D6-84B6-408E-98F4-268697ED7DC6}">
      <dsp:nvSpPr>
        <dsp:cNvPr id="0" name=""/>
        <dsp:cNvSpPr/>
      </dsp:nvSpPr>
      <dsp:spPr>
        <a:xfrm rot="20406696">
          <a:off x="4408699" y="1601008"/>
          <a:ext cx="401774" cy="404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412293" y="1702347"/>
        <a:ext cx="281242" cy="242513"/>
      </dsp:txXfrm>
    </dsp:sp>
    <dsp:sp modelId="{D1E05B01-4A4B-4880-97E6-6406AB69650F}">
      <dsp:nvSpPr>
        <dsp:cNvPr id="0" name=""/>
        <dsp:cNvSpPr/>
      </dsp:nvSpPr>
      <dsp:spPr>
        <a:xfrm>
          <a:off x="4880777" y="676677"/>
          <a:ext cx="1872719" cy="137914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Кривляка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55030" y="878648"/>
        <a:ext cx="1324213" cy="975205"/>
      </dsp:txXfrm>
    </dsp:sp>
    <dsp:sp modelId="{6D256E21-F5A1-49C3-BA38-39FC7580562A}">
      <dsp:nvSpPr>
        <dsp:cNvPr id="0" name=""/>
        <dsp:cNvSpPr/>
      </dsp:nvSpPr>
      <dsp:spPr>
        <a:xfrm rot="1978532">
          <a:off x="4314292" y="2719827"/>
          <a:ext cx="502774" cy="404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324059" y="2767665"/>
        <a:ext cx="381518" cy="242513"/>
      </dsp:txXfrm>
    </dsp:sp>
    <dsp:sp modelId="{27988465-4F43-4C8D-8700-780B263C8407}">
      <dsp:nvSpPr>
        <dsp:cNvPr id="0" name=""/>
        <dsp:cNvSpPr/>
      </dsp:nvSpPr>
      <dsp:spPr>
        <a:xfrm>
          <a:off x="4748487" y="2991513"/>
          <a:ext cx="1721173" cy="121472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Глупая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000547" y="3169406"/>
        <a:ext cx="1217053" cy="858940"/>
      </dsp:txXfrm>
    </dsp:sp>
    <dsp:sp modelId="{923F1E83-77B8-4D84-8F7B-0DDA964AE395}">
      <dsp:nvSpPr>
        <dsp:cNvPr id="0" name=""/>
        <dsp:cNvSpPr/>
      </dsp:nvSpPr>
      <dsp:spPr>
        <a:xfrm rot="8713375">
          <a:off x="2352913" y="2671003"/>
          <a:ext cx="343948" cy="404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2446882" y="2722413"/>
        <a:ext cx="240764" cy="242513"/>
      </dsp:txXfrm>
    </dsp:sp>
    <dsp:sp modelId="{8A8F9745-12CB-4531-B70E-3F5C61DD343A}">
      <dsp:nvSpPr>
        <dsp:cNvPr id="0" name=""/>
        <dsp:cNvSpPr/>
      </dsp:nvSpPr>
      <dsp:spPr>
        <a:xfrm>
          <a:off x="673291" y="2909503"/>
          <a:ext cx="1886438" cy="11887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Хитрая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9553" y="3083597"/>
        <a:ext cx="1333914" cy="840598"/>
      </dsp:txXfrm>
    </dsp:sp>
    <dsp:sp modelId="{7AB4977B-D41A-4596-B01C-AAFE332B0E91}">
      <dsp:nvSpPr>
        <dsp:cNvPr id="0" name=""/>
        <dsp:cNvSpPr/>
      </dsp:nvSpPr>
      <dsp:spPr>
        <a:xfrm rot="12260635">
          <a:off x="2475838" y="1599527"/>
          <a:ext cx="174770" cy="404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2525938" y="1691170"/>
        <a:ext cx="122339" cy="242513"/>
      </dsp:txXfrm>
    </dsp:sp>
    <dsp:sp modelId="{85555FE8-434A-4FD3-A9A6-418F691FB015}">
      <dsp:nvSpPr>
        <dsp:cNvPr id="0" name=""/>
        <dsp:cNvSpPr/>
      </dsp:nvSpPr>
      <dsp:spPr>
        <a:xfrm>
          <a:off x="304821" y="431592"/>
          <a:ext cx="2262832" cy="1720269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Самоуверенная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6205" y="683520"/>
        <a:ext cx="1600064" cy="12164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BEE54B-92A6-4E3B-A2C8-D56B98AC307B}">
      <dsp:nvSpPr>
        <dsp:cNvPr id="0" name=""/>
        <dsp:cNvSpPr/>
      </dsp:nvSpPr>
      <dsp:spPr>
        <a:xfrm>
          <a:off x="2515178" y="1368008"/>
          <a:ext cx="1755683" cy="1691620"/>
        </a:xfrm>
        <a:prstGeom prst="ellipse">
          <a:avLst/>
        </a:prstGeom>
        <a:solidFill>
          <a:srgbClr val="FFFF00"/>
        </a:solidFill>
        <a:ln w="12700" cap="flat" cmpd="sng" algn="ctr">
          <a:solidFill>
            <a:srgbClr val="C0000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rPr>
            <a:t>Медведь</a:t>
          </a:r>
          <a:endParaRPr lang="ru-RU" sz="2000" b="1" kern="1200" dirty="0">
            <a:solidFill>
              <a:srgbClr val="FF000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772292" y="1615740"/>
        <a:ext cx="1241455" cy="1196156"/>
      </dsp:txXfrm>
    </dsp:sp>
    <dsp:sp modelId="{09D63EB6-9594-454A-8D57-53625E8EE948}">
      <dsp:nvSpPr>
        <dsp:cNvPr id="0" name=""/>
        <dsp:cNvSpPr/>
      </dsp:nvSpPr>
      <dsp:spPr>
        <a:xfrm rot="16200000">
          <a:off x="3301230" y="997921"/>
          <a:ext cx="183579" cy="404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3328767" y="1106295"/>
        <a:ext cx="128505" cy="242513"/>
      </dsp:txXfrm>
    </dsp:sp>
    <dsp:sp modelId="{42179344-19EE-4DF4-A9CF-6014A94555BB}">
      <dsp:nvSpPr>
        <dsp:cNvPr id="0" name=""/>
        <dsp:cNvSpPr/>
      </dsp:nvSpPr>
      <dsp:spPr>
        <a:xfrm>
          <a:off x="2346661" y="0"/>
          <a:ext cx="2092716" cy="102163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Умный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653132" y="149614"/>
        <a:ext cx="1479774" cy="722403"/>
      </dsp:txXfrm>
    </dsp:sp>
    <dsp:sp modelId="{480C28D6-84B6-408E-98F4-268697ED7DC6}">
      <dsp:nvSpPr>
        <dsp:cNvPr id="0" name=""/>
        <dsp:cNvSpPr/>
      </dsp:nvSpPr>
      <dsp:spPr>
        <a:xfrm rot="20360227">
          <a:off x="4307170" y="1615787"/>
          <a:ext cx="271443" cy="404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309789" y="1710992"/>
        <a:ext cx="190010" cy="242513"/>
      </dsp:txXfrm>
    </dsp:sp>
    <dsp:sp modelId="{D1E05B01-4A4B-4880-97E6-6406AB69650F}">
      <dsp:nvSpPr>
        <dsp:cNvPr id="0" name=""/>
        <dsp:cNvSpPr/>
      </dsp:nvSpPr>
      <dsp:spPr>
        <a:xfrm>
          <a:off x="4527386" y="676677"/>
          <a:ext cx="2226110" cy="137914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Рассудительный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53392" y="878648"/>
        <a:ext cx="1574098" cy="975205"/>
      </dsp:txXfrm>
    </dsp:sp>
    <dsp:sp modelId="{6D256E21-F5A1-49C3-BA38-39FC7580562A}">
      <dsp:nvSpPr>
        <dsp:cNvPr id="0" name=""/>
        <dsp:cNvSpPr/>
      </dsp:nvSpPr>
      <dsp:spPr>
        <a:xfrm rot="1978532">
          <a:off x="4244893" y="2714365"/>
          <a:ext cx="462222" cy="404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254660" y="2762203"/>
        <a:ext cx="340966" cy="242513"/>
      </dsp:txXfrm>
    </dsp:sp>
    <dsp:sp modelId="{27988465-4F43-4C8D-8700-780B263C8407}">
      <dsp:nvSpPr>
        <dsp:cNvPr id="0" name=""/>
        <dsp:cNvSpPr/>
      </dsp:nvSpPr>
      <dsp:spPr>
        <a:xfrm>
          <a:off x="4553541" y="2991513"/>
          <a:ext cx="1948552" cy="1214726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Уверенный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38900" y="3169406"/>
        <a:ext cx="1377834" cy="858940"/>
      </dsp:txXfrm>
    </dsp:sp>
    <dsp:sp modelId="{923F1E83-77B8-4D84-8F7B-0DDA964AE395}">
      <dsp:nvSpPr>
        <dsp:cNvPr id="0" name=""/>
        <dsp:cNvSpPr/>
      </dsp:nvSpPr>
      <dsp:spPr>
        <a:xfrm rot="8713375">
          <a:off x="2327502" y="2653621"/>
          <a:ext cx="282320" cy="404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2404634" y="2710303"/>
        <a:ext cx="197624" cy="242513"/>
      </dsp:txXfrm>
    </dsp:sp>
    <dsp:sp modelId="{8A8F9745-12CB-4531-B70E-3F5C61DD343A}">
      <dsp:nvSpPr>
        <dsp:cNvPr id="0" name=""/>
        <dsp:cNvSpPr/>
      </dsp:nvSpPr>
      <dsp:spPr>
        <a:xfrm>
          <a:off x="274979" y="2909503"/>
          <a:ext cx="2520549" cy="1188786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Солидный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44105" y="3083597"/>
        <a:ext cx="1782297" cy="840598"/>
      </dsp:txXfrm>
    </dsp:sp>
    <dsp:sp modelId="{7AB4977B-D41A-4596-B01C-AAFE332B0E91}">
      <dsp:nvSpPr>
        <dsp:cNvPr id="0" name=""/>
        <dsp:cNvSpPr/>
      </dsp:nvSpPr>
      <dsp:spPr>
        <a:xfrm rot="12260635">
          <a:off x="2305517" y="1591434"/>
          <a:ext cx="317124" cy="404187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 rot="10800000">
        <a:off x="2396425" y="1691879"/>
        <a:ext cx="221987" cy="242513"/>
      </dsp:txXfrm>
    </dsp:sp>
    <dsp:sp modelId="{85555FE8-434A-4FD3-A9A6-418F691FB015}">
      <dsp:nvSpPr>
        <dsp:cNvPr id="0" name=""/>
        <dsp:cNvSpPr/>
      </dsp:nvSpPr>
      <dsp:spPr>
        <a:xfrm>
          <a:off x="209382" y="477384"/>
          <a:ext cx="2291196" cy="1628685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latin typeface="Arial" panose="020B0604020202020204" pitchFamily="34" charset="0"/>
              <a:cs typeface="Arial" panose="020B0604020202020204" pitchFamily="34" charset="0"/>
            </a:rPr>
            <a:t>Спокойный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4920" y="715899"/>
        <a:ext cx="1620120" cy="11516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6CEF9F-6EBB-4328-BFF4-22C835255634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7978DB-73CB-438D-BB08-2D9C565D52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7265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04529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70576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484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128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06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8237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548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5582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0154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04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6158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559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4066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1646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801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2923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7563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55947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9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1090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17" name="bg object 17"/>
          <p:cNvSpPr/>
          <p:nvPr/>
        </p:nvSpPr>
        <p:spPr>
          <a:xfrm>
            <a:off x="141358" y="150402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44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65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4" y="1523342"/>
            <a:ext cx="3857666" cy="4058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92" y="1577341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3900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03079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078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4075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0698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626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86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9466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0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8017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3497A-3151-4DC0-A285-86CC8653D4DC}" type="datetimeFigureOut">
              <a:rPr lang="ru-RU" smtClean="0"/>
              <a:pPr/>
              <a:t>17.11.2020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E665A-317E-4192-9889-EE2CF4E3CD4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829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1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2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8043" y="-15712"/>
            <a:ext cx="12173957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641694" y="2824133"/>
            <a:ext cx="6820135" cy="2912654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44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endParaRPr lang="uz-Latn-UZ" sz="44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918">
              <a:spcBef>
                <a:spcPts val="233"/>
              </a:spcBef>
            </a:pPr>
            <a:r>
              <a:rPr lang="ru-RU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И.А.Крылов</a:t>
            </a:r>
            <a:r>
              <a:rPr lang="ru-RU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r>
              <a:rPr lang="ru-RU" sz="48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Басня «Зеркало и Обезьяна».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536370" y="3295781"/>
            <a:ext cx="574502" cy="21180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410314" y="526307"/>
            <a:ext cx="366387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4756" b="1" spc="21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9940665" y="1145408"/>
            <a:ext cx="1199618" cy="456635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8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049237" y="456621"/>
            <a:ext cx="6180542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ru-RU" sz="7196" kern="0" spc="21" dirty="0" smtClean="0">
                <a:solidFill>
                  <a:sysClr val="window" lastClr="FFFFFF"/>
                </a:solidFill>
              </a:rPr>
              <a:t>  Литература</a:t>
            </a:r>
            <a:endParaRPr lang="en-US" sz="7196" kern="0" spc="21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704893" y="614405"/>
            <a:ext cx="936801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1094599" y="1111867"/>
            <a:ext cx="32929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1234903" y="1405393"/>
            <a:ext cx="90051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941860" y="1419110"/>
            <a:ext cx="260743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1142483" y="808414"/>
            <a:ext cx="63170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855503" y="1042599"/>
            <a:ext cx="255369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AutoShape 2" descr="«зеркало и обезьяна»"/>
          <p:cNvSpPr>
            <a:spLocks noChangeAspect="1" noChangeArrowheads="1"/>
          </p:cNvSpPr>
          <p:nvPr/>
        </p:nvSpPr>
        <p:spPr bwMode="auto">
          <a:xfrm>
            <a:off x="155574" y="-144463"/>
            <a:ext cx="1893661" cy="1893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2640156"/>
            <a:ext cx="4109447" cy="3769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2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52161" y="1787837"/>
            <a:ext cx="6122075" cy="31947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вид, облик,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внешность.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Кум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крестный отец  по отношению к родителям крестника или крестной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матери.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Ужимки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неестественное телодвижение,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гримаса.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Попусту</a:t>
            </a:r>
            <a:r>
              <a:rPr lang="ru-RU" alt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напрасно, бесполезно, </a:t>
            </a:r>
            <a:r>
              <a:rPr lang="ru-RU" alt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зря.</a:t>
            </a:r>
            <a:endParaRPr lang="ru-RU" alt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s://avatars.mds.yandex.net/get-pdb/51720/5373831f-c895-4a6c-8b65-0eed7f9b6e72/ori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225" y="1632857"/>
            <a:ext cx="5334325" cy="4789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78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155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 ОБЕЗЬЯНЫ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http://saunkina.ucoz.ru/avatar/61/78b65a1779b5212d5d9c81b8bde468ff_i-483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323" y="1858124"/>
            <a:ext cx="320992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990433609"/>
              </p:ext>
            </p:extLst>
          </p:nvPr>
        </p:nvGraphicFramePr>
        <p:xfrm>
          <a:off x="1449977" y="1541417"/>
          <a:ext cx="6753497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76716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97057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 МЕДВЕДЯ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8" descr="http://www.freehdimages.in/uploads/large/cartoon-bear-imag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3474" y="3738922"/>
            <a:ext cx="3552825" cy="250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723421316"/>
              </p:ext>
            </p:extLst>
          </p:nvPr>
        </p:nvGraphicFramePr>
        <p:xfrm>
          <a:off x="1449977" y="1541417"/>
          <a:ext cx="6753497" cy="4206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64676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155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ОБРАЗ ЗЕРКАЛА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s://avatars.mds.yandex.net/get-pdb/51720/5373831f-c895-4a6c-8b65-0eed7f9b6e72/ori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176" y="1632677"/>
            <a:ext cx="4458072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87829" y="1858124"/>
            <a:ext cx="6544492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герой, который помогает Обезьяне увидеть саму себя. Зеркало отражает реальную жизнь, показывает, кто есть </a:t>
            </a:r>
            <a:endParaRPr lang="ru-RU" alt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кто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75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СРАВНИТЕ ПОСЛОВИЦУ ИЗ БАСНИ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87829" y="1858124"/>
            <a:ext cx="6544492" cy="39703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 кумушек считать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трудиться</a:t>
            </a:r>
            <a:endParaRPr lang="ru-RU" alt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лучше ль на себя, кума, </a:t>
            </a:r>
            <a:endParaRPr lang="ru-RU" alt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оборотиться</a:t>
            </a:r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Других </a:t>
            </a:r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суди, на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себя</a:t>
            </a:r>
          </a:p>
          <a:p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погляди</a:t>
            </a:r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alt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в них общее?</a:t>
            </a:r>
            <a:endParaRPr lang="ru-RU" alt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http://www.sbras.info/system/files/upload/2012-11-21/zerkalo_i_obezyana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3068" y="1933298"/>
            <a:ext cx="4577776" cy="3819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749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50563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РАБОТА ПО ИЛЛЮСТРАЦИИ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litcey.ru/pars_docs/refs/35/34210/34210_html_7e5d5ee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513" y="1407231"/>
            <a:ext cx="3453729" cy="5026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587829" y="1858124"/>
            <a:ext cx="6544492" cy="23083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Мартышка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кривляется, строит рожи, делает гримасы, показывает язык, смеется.</a:t>
            </a:r>
          </a:p>
        </p:txBody>
      </p:sp>
    </p:spTree>
    <p:extLst>
      <p:ext uri="{BB962C8B-B14F-4D97-AF65-F5344CB8AC3E}">
        <p14:creationId xmlns:p14="http://schemas.microsoft.com/office/powerpoint/2010/main" val="3046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8343" y="411907"/>
            <a:ext cx="11786751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КАК БЫ ВЫ ЗАКОНЧИЛИ ПРЕДЛОЖЕНИЯ?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630" y="1972491"/>
            <a:ext cx="5007427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571500" lvl="0" indent="-5715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6600CC"/>
                </a:solidFill>
                <a:latin typeface="Times New Roman" pitchFamily="18" charset="0"/>
                <a:cs typeface="Times New Roman" pitchFamily="18" charset="0"/>
              </a:rPr>
              <a:t>За портретом обезьяны я вижу людей, которые……..</a:t>
            </a:r>
          </a:p>
          <a:p>
            <a:pPr marL="571500" lvl="0" indent="-5715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За портретом медведя я вижу людей, которые….</a:t>
            </a:r>
          </a:p>
          <a:p>
            <a:pPr marL="571500" lvl="0" indent="-571500">
              <a:buFont typeface="Wingdings" panose="05000000000000000000" pitchFamily="2" charset="2"/>
              <a:buChar char="q"/>
            </a:pP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Прочитав басню, 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задумался о ……..</a:t>
            </a:r>
          </a:p>
          <a:p>
            <a:endParaRPr lang="ru-RU" sz="2800" b="1" dirty="0"/>
          </a:p>
        </p:txBody>
      </p:sp>
      <p:pic>
        <p:nvPicPr>
          <p:cNvPr id="8" name="Picture 2" descr="http://image.blingee.com/images19/content/output/000/000/000/821/869751561_189722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263" y="1782794"/>
            <a:ext cx="3999656" cy="3999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2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50563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ЧЕМУ УЧИТ БАСНЯ?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630" y="1672148"/>
            <a:ext cx="5007427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Басня учит тому, что прежде чем обвинять других в их минусах, стоит вначале узнать их собственные, научиться объективно оценивать ситуацию. Если человек обладает такой способностью, то ему и в голову не придёт укорять других за их изъяны.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6" descr="http://www.desktophdw.com/wallstock/cartoon-monkey-pulling-faces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298" y="2104067"/>
            <a:ext cx="5142950" cy="357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707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365126"/>
            <a:ext cx="12061370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ЗАДАНИЕ ДЛЯ САМОСТОЯТЕЛЬНОЙ РАБОТЫ</a:t>
            </a:r>
            <a:endParaRPr lang="ru-RU" sz="4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64457" y="1498818"/>
            <a:ext cx="11596914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Заполнить таблицу.</a:t>
            </a:r>
          </a:p>
          <a:p>
            <a:pPr fontAlgn="t"/>
            <a:r>
              <a:rPr lang="ru-RU" b="1" dirty="0"/>
              <a:t/>
            </a:r>
            <a:br>
              <a:rPr lang="ru-RU" b="1" dirty="0"/>
            </a:br>
            <a:endParaRPr lang="ru-RU" dirty="0"/>
          </a:p>
          <a:p>
            <a:r>
              <a:rPr lang="ru-RU" sz="36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</a:p>
          <a:p>
            <a:r>
              <a:rPr lang="ru-RU" sz="2800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endParaRPr lang="ru-RU" sz="28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4264" y="2346866"/>
            <a:ext cx="8303472" cy="2164268"/>
          </a:xfrm>
          <a:prstGeom prst="rect">
            <a:avLst/>
          </a:prstGeom>
        </p:spPr>
      </p:pic>
      <p:pic>
        <p:nvPicPr>
          <p:cNvPr id="7" name="Picture 7" descr="https://img-fotki.yandex.ru/get/5502/130884706.169/0_eeb0c_55462121_ori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773" y="1067341"/>
            <a:ext cx="2087562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http://s4.pic4you.ru/y2014/10-29/12216/468262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4124" y="4238029"/>
            <a:ext cx="3024188" cy="2274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 descr="http://i048.radikal.ru/0810/d7/9419284a41b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25" y="4623892"/>
            <a:ext cx="2808287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84084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4500" y="1405543"/>
            <a:ext cx="11443001" cy="450912"/>
          </a:xfrm>
          <a:prstGeom prst="rect">
            <a:avLst/>
          </a:prstGeom>
        </p:spPr>
        <p:txBody>
          <a:bodyPr wrap="square" lIns="89309" tIns="44654" rIns="89309" bIns="44654">
            <a:spAutoFit/>
          </a:bodyPr>
          <a:lstStyle/>
          <a:p>
            <a:endParaRPr lang="ru-RU" sz="2344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>ПЛАН </a:t>
            </a:r>
            <a:r>
              <a:rPr lang="ru-RU" sz="4000" dirty="0" smtClean="0"/>
              <a:t>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643" y="1523342"/>
            <a:ext cx="11292858" cy="6447919"/>
          </a:xfrm>
        </p:spPr>
        <p:txBody>
          <a:bodyPr/>
          <a:lstStyle/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 создания басни.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Композиция басни.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3. Пороки в басне «Зеркало и Обезьяна».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4. Мораль басни.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5. Образы главных героев.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6. Пословицы к басне.</a:t>
            </a: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514350" indent="-514350">
              <a:lnSpc>
                <a:spcPct val="100000"/>
              </a:lnSpc>
              <a:buFont typeface="Wingdings 2" panose="05020102010507070707" pitchFamily="18" charset="2"/>
              <a:buAutoNum type="arabicPeriod"/>
            </a:pPr>
            <a:endParaRPr lang="ru-RU" sz="3200" dirty="0" smtClean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315395"/>
            <a:ext cx="7321838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9" descr="MCj04136380000[1]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8273" y="3068378"/>
            <a:ext cx="2593975" cy="335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379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ИСТОРИЯ СОЗДАНИЯ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52408" y="1858124"/>
            <a:ext cx="5301650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Басня «Зеркало и Обезьяна» Крылова была написана до 2 января 1816 года, и в том же году впервые опубликована в журнале «Сын Отечества». С этого момента началась история создания и жизни этой небылицы. 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661" y="1765136"/>
            <a:ext cx="4978138" cy="4216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008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50563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КОМПОЗИЦИЯ БАСНИ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69383" y="1907176"/>
            <a:ext cx="5355771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Басня состоит из двух частей. В первой части описывается кривляние обезьяны перед зеркалом и её беседа с медведем. Вторая часть – это по традиции мораль.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778" b="84722" l="50000" r="969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6707573" y="1407231"/>
            <a:ext cx="5240094" cy="494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6694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" y="290346"/>
            <a:ext cx="12192001" cy="754731"/>
          </a:xfrm>
        </p:spPr>
        <p:txBody>
          <a:bodyPr>
            <a:noAutofit/>
          </a:bodyPr>
          <a:lstStyle/>
          <a:p>
            <a:pPr algn="ctr"/>
            <a:r>
              <a:rPr lang="ru-RU" sz="3600" b="0" dirty="0" smtClean="0"/>
              <a:t/>
            </a:r>
            <a:br>
              <a:rPr lang="ru-RU" sz="3600" b="0" dirty="0" smtClean="0"/>
            </a:br>
            <a:r>
              <a:rPr lang="ru-RU" sz="3600" dirty="0" smtClean="0"/>
              <a:t>ЧТО ВЫСМЕИВАЕТ  БАСНЯ «ЗЕРКАЛО И ОБЕЗЬЯНА»?</a:t>
            </a:r>
            <a:r>
              <a:rPr lang="ru-RU" sz="3600" dirty="0"/>
              <a:t/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718576" y="1422082"/>
            <a:ext cx="6439870" cy="489364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Автор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сравнивает людей с приматами не напрасно. Вот объяснение, что высмеивает басня 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«Зеркало и Обезьяна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Именно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в виде недалеких приматов предстают перед литератором невежды и </a:t>
            </a:r>
            <a:r>
              <a:rPr lang="ru-RU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подлецы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Крылов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совершенно прав – многие из них не замечали и не замечают за собою никаких провинностей и недостатков, а вот в других увидят их в секунду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Аналогия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 с обезьяной даже именная. 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Крылов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указывает на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и </a:t>
            </a:r>
            <a:r>
              <a:rPr lang="ru-RU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Климыча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778" b="84722" l="50000" r="969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528679" y="1339963"/>
            <a:ext cx="3309257" cy="3120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"/>
          <a:stretch/>
        </p:blipFill>
        <p:spPr bwMode="auto">
          <a:xfrm>
            <a:off x="9415036" y="3616384"/>
            <a:ext cx="2523262" cy="2857851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8395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МОРАЛЬ БАСНИ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630" y="1756841"/>
            <a:ext cx="5123541" cy="353943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 </a:t>
            </a:r>
            <a:r>
              <a:rPr lang="ru-RU" sz="2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И.А.Крылов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поясняет мораль басни в её последних строках, напоминая, что нужно быть беспристрастным и объективным в оценке как чужих, так и своих недостатков.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5" r="12842"/>
          <a:stretch/>
        </p:blipFill>
        <p:spPr>
          <a:xfrm>
            <a:off x="7546261" y="1407231"/>
            <a:ext cx="4113617" cy="5065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86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44355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МОРАЛЬ БАСНИ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630" y="1632857"/>
            <a:ext cx="5123541" cy="440120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«Таких примеров много в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мире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любит узнавать никто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себя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сатире.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 даже видел то вчера: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Климыч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руку нечист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это знают;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 взятки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Климычу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читают.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он </a:t>
            </a:r>
            <a:r>
              <a:rPr lang="ru-RU" sz="28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украдкою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кивает на </a:t>
            </a:r>
            <a:endParaRPr lang="ru-RU" sz="2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Петра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742744" y="1400207"/>
            <a:ext cx="3625344" cy="496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667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66061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СМЫСЛ БАСНИ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867660" y="2075266"/>
            <a:ext cx="5123541" cy="267765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Смысл басни также прекрасно отражен в русской народной пословице: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 чужом глазу соломину видит, а в своём –бревна не замечает».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2" descr="http://i.ytimg.com/vi/afhKy17Hi74/maxres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7312" y="1632677"/>
            <a:ext cx="5295418" cy="3971109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/>
            <a:tailEnd/>
          </a:ln>
          <a:effectLst>
            <a:outerShdw dist="38100" dir="2700000" algn="tl" rotWithShape="0">
              <a:srgbClr val="000000">
                <a:alpha val="42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55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816605" y="428701"/>
            <a:ext cx="306807" cy="631226"/>
          </a:xfrm>
          <a:prstGeom prst="rect">
            <a:avLst/>
          </a:prstGeom>
        </p:spPr>
        <p:txBody>
          <a:bodyPr wrap="none" lIns="89309" tIns="44654" rIns="89309" bIns="44654">
            <a:spAutoFit/>
          </a:bodyPr>
          <a:lstStyle/>
          <a:p>
            <a:r>
              <a:rPr lang="ru-RU" sz="3516" b="1" spc="1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516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8576" y="381559"/>
            <a:ext cx="10963672" cy="601526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СЛОВАРНАЯ РАБОТА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48343" y="1407231"/>
            <a:ext cx="5805714" cy="450893"/>
          </a:xfrm>
        </p:spPr>
        <p:txBody>
          <a:bodyPr/>
          <a:lstStyle/>
          <a:p>
            <a:pPr algn="ctr">
              <a:lnSpc>
                <a:spcPct val="100000"/>
              </a:lnSpc>
              <a:buFontTx/>
              <a:buNone/>
            </a:pPr>
            <a:r>
              <a:rPr lang="en-US" altLang="ru-RU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altLang="ru-RU" b="1" dirty="0" smtClean="0">
                <a:solidFill>
                  <a:schemeClr val="accent1">
                    <a:lumMod val="50000"/>
                  </a:schemeClr>
                </a:solidFill>
              </a:rPr>
              <a:t>    </a:t>
            </a:r>
            <a:endParaRPr lang="ru-RU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8576" y="4460535"/>
            <a:ext cx="73218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altLang="ru-RU" sz="3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146630" y="1803335"/>
            <a:ext cx="5843106" cy="319472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solidFill>
              <a:srgbClr val="8000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800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Образ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– вид, облик,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внешность</a:t>
            </a:r>
            <a:endParaRPr lang="ru-RU" altLang="ru-RU" sz="28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Кум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– крестный отец  по отношению к родителям крестника или крестной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матери</a:t>
            </a:r>
            <a:endParaRPr lang="ru-RU" altLang="ru-RU" sz="28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Ужимки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– неестественное телодвижение,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гримаса</a:t>
            </a:r>
            <a:endParaRPr lang="ru-RU" altLang="ru-RU" sz="2800" dirty="0">
              <a:solidFill>
                <a:srgbClr val="002060"/>
              </a:solidFill>
              <a:latin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RU" sz="2800" u="sng" dirty="0">
                <a:solidFill>
                  <a:srgbClr val="002060"/>
                </a:solidFill>
                <a:latin typeface="Times New Roman" panose="02020603050405020304" pitchFamily="18" charset="0"/>
              </a:rPr>
              <a:t>Попусту</a:t>
            </a:r>
            <a:r>
              <a:rPr lang="ru-RU" altLang="ru-RU" sz="2800" dirty="0">
                <a:solidFill>
                  <a:srgbClr val="002060"/>
                </a:solidFill>
                <a:latin typeface="Times New Roman" panose="02020603050405020304" pitchFamily="18" charset="0"/>
              </a:rPr>
              <a:t> – напрасно, бесполезно, </a:t>
            </a:r>
            <a:r>
              <a:rPr lang="ru-RU" altLang="ru-RU" sz="2800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зря.</a:t>
            </a:r>
            <a:endParaRPr lang="ru-RU" altLang="ru-RU" sz="2800" dirty="0">
              <a:solidFill>
                <a:srgbClr val="002060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76903" y="1609598"/>
            <a:ext cx="3529690" cy="47902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5416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7519</TotalTime>
  <Words>410</Words>
  <Application>Microsoft Office PowerPoint</Application>
  <PresentationFormat>Широкоэкранный</PresentationFormat>
  <Paragraphs>166</Paragraphs>
  <Slides>18</Slides>
  <Notes>17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Times New Roman</vt:lpstr>
      <vt:lpstr>Wingdings</vt:lpstr>
      <vt:lpstr>Wingdings 2</vt:lpstr>
      <vt:lpstr>Тема Office</vt:lpstr>
      <vt:lpstr>Презентация PowerPoint</vt:lpstr>
      <vt:lpstr>ПЛАН УРОКА</vt:lpstr>
      <vt:lpstr>ИСТОРИЯ СОЗДАНИЯ</vt:lpstr>
      <vt:lpstr>КОМПОЗИЦИЯ БАСНИ</vt:lpstr>
      <vt:lpstr> ЧТО ВЫСМЕИВАЕТ  БАСНЯ «ЗЕРКАЛО И ОБЕЗЬЯНА»? </vt:lpstr>
      <vt:lpstr>МОРАЛЬ БАСНИ</vt:lpstr>
      <vt:lpstr>МОРАЛЬ БАСНИ</vt:lpstr>
      <vt:lpstr>СМЫСЛ БАСНИ</vt:lpstr>
      <vt:lpstr>СЛОВАРНАЯ РАБОТА</vt:lpstr>
      <vt:lpstr>СЛОВАРНАЯ РАБОТА</vt:lpstr>
      <vt:lpstr>ОБРАЗ ОБЕЗЬЯНЫ</vt:lpstr>
      <vt:lpstr>ОБРАЗ МЕДВЕДЯ</vt:lpstr>
      <vt:lpstr>ОБРАЗ ЗЕРКАЛА</vt:lpstr>
      <vt:lpstr>СРАВНИТЕ ПОСЛОВИЦУ ИЗ БАСНИ</vt:lpstr>
      <vt:lpstr>РАБОТА ПО ИЛЛЮСТРАЦИИ</vt:lpstr>
      <vt:lpstr>КАК БЫ ВЫ ЗАКОНЧИЛИ ПРЕДЛОЖЕНИЯ?</vt:lpstr>
      <vt:lpstr>ЧЕМУ УЧИТ БАСНЯ?</vt:lpstr>
      <vt:lpstr>ЗАДАНИЕ ДЛЯ САМОСТОЯТЕЛЬНОЙ РАБОТЫ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ТСБ-1</cp:lastModifiedBy>
  <cp:revision>313</cp:revision>
  <dcterms:created xsi:type="dcterms:W3CDTF">2020-09-22T15:24:01Z</dcterms:created>
  <dcterms:modified xsi:type="dcterms:W3CDTF">2020-11-17T09:15:08Z</dcterms:modified>
</cp:coreProperties>
</file>