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25" r:id="rId3"/>
    <p:sldId id="374" r:id="rId4"/>
    <p:sldId id="382" r:id="rId5"/>
    <p:sldId id="361" r:id="rId6"/>
    <p:sldId id="383" r:id="rId7"/>
    <p:sldId id="375" r:id="rId8"/>
    <p:sldId id="384" r:id="rId9"/>
    <p:sldId id="376" r:id="rId10"/>
    <p:sldId id="379" r:id="rId11"/>
    <p:sldId id="378" r:id="rId12"/>
    <p:sldId id="380" r:id="rId13"/>
    <p:sldId id="381" r:id="rId14"/>
    <p:sldId id="386" r:id="rId15"/>
    <p:sldId id="373" r:id="rId16"/>
    <p:sldId id="377" r:id="rId17"/>
    <p:sldId id="385" r:id="rId18"/>
    <p:sldId id="3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E96A5-5841-4609-AD61-F5D80175E5B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A3D4E58-0F32-4EB9-B01A-988D6884F307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Обезьяна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1E880-975C-4764-B3D3-58073F988BA5}" type="parTrans" cxnId="{CEF40748-A322-4272-907F-3B9AEBC1C157}">
      <dgm:prSet/>
      <dgm:spPr/>
      <dgm:t>
        <a:bodyPr/>
        <a:lstStyle/>
        <a:p>
          <a:endParaRPr lang="ru-RU"/>
        </a:p>
      </dgm:t>
    </dgm:pt>
    <dgm:pt modelId="{F60F9824-EF8E-4BA9-98D9-76DAC2425586}" type="sibTrans" cxnId="{CEF40748-A322-4272-907F-3B9AEBC1C157}">
      <dgm:prSet/>
      <dgm:spPr/>
      <dgm:t>
        <a:bodyPr/>
        <a:lstStyle/>
        <a:p>
          <a:endParaRPr lang="ru-RU"/>
        </a:p>
      </dgm:t>
    </dgm:pt>
    <dgm:pt modelId="{ED71DDC2-21A7-4E23-98B6-4BE7D5145B6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Сплетница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E3C28-2511-46A7-9826-0AE6DFEDDF25}" type="parTrans" cxnId="{18944EFC-4C34-4D26-9F61-23035BD21FA1}">
      <dgm:prSet/>
      <dgm:spPr/>
      <dgm:t>
        <a:bodyPr/>
        <a:lstStyle/>
        <a:p>
          <a:endParaRPr lang="ru-RU"/>
        </a:p>
      </dgm:t>
    </dgm:pt>
    <dgm:pt modelId="{0D94826A-C460-492A-90BA-600AF674F229}" type="sibTrans" cxnId="{18944EFC-4C34-4D26-9F61-23035BD21FA1}">
      <dgm:prSet/>
      <dgm:spPr/>
      <dgm:t>
        <a:bodyPr/>
        <a:lstStyle/>
        <a:p>
          <a:endParaRPr lang="ru-RU"/>
        </a:p>
      </dgm:t>
    </dgm:pt>
    <dgm:pt modelId="{53B83AA3-5BFE-4647-9048-D20A2FA53EBD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Глупая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5629B-D6CC-4A65-8DAD-02C323EA2B8B}" type="parTrans" cxnId="{FD54EB47-09ED-4E61-932A-E3EE6F09FC6C}">
      <dgm:prSet/>
      <dgm:spPr/>
      <dgm:t>
        <a:bodyPr/>
        <a:lstStyle/>
        <a:p>
          <a:endParaRPr lang="ru-RU"/>
        </a:p>
      </dgm:t>
    </dgm:pt>
    <dgm:pt modelId="{17D9D747-12F9-4DC5-A51A-1B89820D47AD}" type="sibTrans" cxnId="{FD54EB47-09ED-4E61-932A-E3EE6F09FC6C}">
      <dgm:prSet/>
      <dgm:spPr/>
      <dgm:t>
        <a:bodyPr/>
        <a:lstStyle/>
        <a:p>
          <a:endParaRPr lang="ru-RU"/>
        </a:p>
      </dgm:t>
    </dgm:pt>
    <dgm:pt modelId="{93EAF406-4174-4228-BB37-25B25888F59E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Хитрая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8C040-1B2B-4469-8EC7-A72261FD48BB}" type="parTrans" cxnId="{E4F7DF70-E911-4F35-A953-A12E44563BA1}">
      <dgm:prSet/>
      <dgm:spPr/>
      <dgm:t>
        <a:bodyPr/>
        <a:lstStyle/>
        <a:p>
          <a:endParaRPr lang="ru-RU"/>
        </a:p>
      </dgm:t>
    </dgm:pt>
    <dgm:pt modelId="{F4BEEA4E-572E-4FCE-A3E9-1F7837C3D3E9}" type="sibTrans" cxnId="{E4F7DF70-E911-4F35-A953-A12E44563BA1}">
      <dgm:prSet/>
      <dgm:spPr/>
      <dgm:t>
        <a:bodyPr/>
        <a:lstStyle/>
        <a:p>
          <a:endParaRPr lang="ru-RU"/>
        </a:p>
      </dgm:t>
    </dgm:pt>
    <dgm:pt modelId="{A683BE39-851D-4C16-9486-A6A596F31B53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Самоуверенная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FC7D9-36C0-450B-BAB0-996010D37C71}" type="parTrans" cxnId="{5874674B-C252-4FA7-9628-4ADC10B7E994}">
      <dgm:prSet/>
      <dgm:spPr/>
      <dgm:t>
        <a:bodyPr/>
        <a:lstStyle/>
        <a:p>
          <a:endParaRPr lang="ru-RU"/>
        </a:p>
      </dgm:t>
    </dgm:pt>
    <dgm:pt modelId="{6E518DB7-433B-47B4-A141-47CA9AAC9FD6}" type="sibTrans" cxnId="{5874674B-C252-4FA7-9628-4ADC10B7E994}">
      <dgm:prSet/>
      <dgm:spPr/>
      <dgm:t>
        <a:bodyPr/>
        <a:lstStyle/>
        <a:p>
          <a:endParaRPr lang="ru-RU"/>
        </a:p>
      </dgm:t>
    </dgm:pt>
    <dgm:pt modelId="{BC08581A-7C9C-405F-9361-B90FA7E2DB0B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Кривляка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2AFB2-375E-4051-904B-89F2D999A206}" type="parTrans" cxnId="{7EE95AFF-4791-46AE-8D8F-92EFEF72963E}">
      <dgm:prSet/>
      <dgm:spPr/>
      <dgm:t>
        <a:bodyPr/>
        <a:lstStyle/>
        <a:p>
          <a:endParaRPr lang="ru-RU"/>
        </a:p>
      </dgm:t>
    </dgm:pt>
    <dgm:pt modelId="{B1A2BC00-3FFC-4E62-975F-F1D50DBCD269}" type="sibTrans" cxnId="{7EE95AFF-4791-46AE-8D8F-92EFEF72963E}">
      <dgm:prSet/>
      <dgm:spPr/>
      <dgm:t>
        <a:bodyPr/>
        <a:lstStyle/>
        <a:p>
          <a:endParaRPr lang="ru-RU"/>
        </a:p>
      </dgm:t>
    </dgm:pt>
    <dgm:pt modelId="{97B983A8-8402-426E-B7BA-75385D827AB6}" type="pres">
      <dgm:prSet presAssocID="{333E96A5-5841-4609-AD61-F5D80175E5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EE54B-92A6-4E3B-A2C8-D56B98AC307B}" type="pres">
      <dgm:prSet presAssocID="{5A3D4E58-0F32-4EB9-B01A-988D6884F307}" presName="centerShape" presStyleLbl="node0" presStyleIdx="0" presStyleCnt="1" custScaleX="141129" custScaleY="142298"/>
      <dgm:spPr/>
      <dgm:t>
        <a:bodyPr/>
        <a:lstStyle/>
        <a:p>
          <a:endParaRPr lang="ru-RU"/>
        </a:p>
      </dgm:t>
    </dgm:pt>
    <dgm:pt modelId="{09D63EB6-9594-454A-8D57-53625E8EE948}" type="pres">
      <dgm:prSet presAssocID="{78CE3C28-2511-46A7-9826-0AE6DFEDDF2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56F0474-D900-41FF-BB79-5CF203E2BA89}" type="pres">
      <dgm:prSet presAssocID="{78CE3C28-2511-46A7-9826-0AE6DFEDDF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2179344-19EE-4DF4-A9CF-6014A94555BB}" type="pres">
      <dgm:prSet presAssocID="{ED71DDC2-21A7-4E23-98B6-4BE7D5145B67}" presName="node" presStyleLbl="node1" presStyleIdx="0" presStyleCnt="5" custScaleX="168169" custScaleY="85939" custRadScaleRad="113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C28D6-84B6-408E-98F4-268697ED7DC6}" type="pres">
      <dgm:prSet presAssocID="{0882AFB2-375E-4051-904B-89F2D999A20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92BF0973-806E-421E-B9A8-5D4015FFDA6B}" type="pres">
      <dgm:prSet presAssocID="{0882AFB2-375E-4051-904B-89F2D999A20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1E05B01-4A4B-4880-97E6-6406AB69650F}" type="pres">
      <dgm:prSet presAssocID="{BC08581A-7C9C-405F-9361-B90FA7E2DB0B}" presName="node" presStyleLbl="node1" presStyleIdx="1" presStyleCnt="5" custScaleX="157532" custScaleY="116013" custRadScaleRad="150532" custRadScaleInc="-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56E21-F5A1-49C3-BA38-39FC7580562A}" type="pres">
      <dgm:prSet presAssocID="{E205629B-D6CC-4A65-8DAD-02C323EA2B8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E52C43B-95CC-4A87-BC5C-E804DE29C4E6}" type="pres">
      <dgm:prSet presAssocID="{E205629B-D6CC-4A65-8DAD-02C323EA2B8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7988465-4F43-4C8D-8700-780B263C8407}" type="pres">
      <dgm:prSet presAssocID="{53B83AA3-5BFE-4647-9048-D20A2FA53EBD}" presName="node" presStyleLbl="node1" presStyleIdx="2" presStyleCnt="5" custScaleX="144784" custScaleY="102182" custRadScaleRad="152950" custRadScaleInc="-58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F1E83-77B8-4D84-8F7B-0DDA964AE395}" type="pres">
      <dgm:prSet presAssocID="{DA48C040-1B2B-4469-8EC7-A72261FD48BB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69C24FF-781A-44BF-9971-77BD579A730B}" type="pres">
      <dgm:prSet presAssocID="{DA48C040-1B2B-4469-8EC7-A72261FD48B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A8F9745-12CB-4531-B70E-3F5C61DD343A}" type="pres">
      <dgm:prSet presAssocID="{93EAF406-4174-4228-BB37-25B25888F59E}" presName="node" presStyleLbl="node1" presStyleIdx="3" presStyleCnt="5" custScaleX="158686" custRadScaleRad="135860" custRadScaleInc="5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4977B-D41A-4596-B01C-AAFE332B0E91}" type="pres">
      <dgm:prSet presAssocID="{EC7FC7D9-36C0-450B-BAB0-996010D37C7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185D3A2-9594-48EA-8211-EA0DBA14C54A}" type="pres">
      <dgm:prSet presAssocID="{EC7FC7D9-36C0-450B-BAB0-996010D37C7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5555FE8-434A-4FD3-A9A6-418F691FB015}" type="pres">
      <dgm:prSet presAssocID="{A683BE39-851D-4C16-9486-A6A596F31B53}" presName="node" presStyleLbl="node1" presStyleIdx="4" presStyleCnt="5" custScaleX="190348" custScaleY="144708" custRadScaleRad="134368" custRadScaleInc="1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2F041-FC9F-4D4E-8594-8F52E6DB713D}" type="presOf" srcId="{DA48C040-1B2B-4469-8EC7-A72261FD48BB}" destId="{269C24FF-781A-44BF-9971-77BD579A730B}" srcOrd="1" destOrd="0" presId="urn:microsoft.com/office/officeart/2005/8/layout/radial5"/>
    <dgm:cxn modelId="{FDAEA36D-F997-4DE7-9860-7F3F0DC28B71}" type="presOf" srcId="{EC7FC7D9-36C0-450B-BAB0-996010D37C71}" destId="{7AB4977B-D41A-4596-B01C-AAFE332B0E91}" srcOrd="0" destOrd="0" presId="urn:microsoft.com/office/officeart/2005/8/layout/radial5"/>
    <dgm:cxn modelId="{836BB4A7-439D-4BEA-9FB6-404A289DA715}" type="presOf" srcId="{333E96A5-5841-4609-AD61-F5D80175E5BA}" destId="{97B983A8-8402-426E-B7BA-75385D827AB6}" srcOrd="0" destOrd="0" presId="urn:microsoft.com/office/officeart/2005/8/layout/radial5"/>
    <dgm:cxn modelId="{8C262E20-08C2-41E2-81FF-59838038B33B}" type="presOf" srcId="{E205629B-D6CC-4A65-8DAD-02C323EA2B8B}" destId="{6D256E21-F5A1-49C3-BA38-39FC7580562A}" srcOrd="0" destOrd="0" presId="urn:microsoft.com/office/officeart/2005/8/layout/radial5"/>
    <dgm:cxn modelId="{F9ED8C52-4CDF-4706-B864-2C97D5C88C13}" type="presOf" srcId="{0882AFB2-375E-4051-904B-89F2D999A206}" destId="{480C28D6-84B6-408E-98F4-268697ED7DC6}" srcOrd="0" destOrd="0" presId="urn:microsoft.com/office/officeart/2005/8/layout/radial5"/>
    <dgm:cxn modelId="{F1691304-C8EA-4B53-9097-4A40027E891E}" type="presOf" srcId="{78CE3C28-2511-46A7-9826-0AE6DFEDDF25}" destId="{256F0474-D900-41FF-BB79-5CF203E2BA89}" srcOrd="1" destOrd="0" presId="urn:microsoft.com/office/officeart/2005/8/layout/radial5"/>
    <dgm:cxn modelId="{FD7799E8-7BE9-4104-8858-F38300037985}" type="presOf" srcId="{5A3D4E58-0F32-4EB9-B01A-988D6884F307}" destId="{71BEE54B-92A6-4E3B-A2C8-D56B98AC307B}" srcOrd="0" destOrd="0" presId="urn:microsoft.com/office/officeart/2005/8/layout/radial5"/>
    <dgm:cxn modelId="{3B2A7D89-B337-49F7-B8E2-8EF01194C758}" type="presOf" srcId="{DA48C040-1B2B-4469-8EC7-A72261FD48BB}" destId="{923F1E83-77B8-4D84-8F7B-0DDA964AE395}" srcOrd="0" destOrd="0" presId="urn:microsoft.com/office/officeart/2005/8/layout/radial5"/>
    <dgm:cxn modelId="{5874674B-C252-4FA7-9628-4ADC10B7E994}" srcId="{5A3D4E58-0F32-4EB9-B01A-988D6884F307}" destId="{A683BE39-851D-4C16-9486-A6A596F31B53}" srcOrd="4" destOrd="0" parTransId="{EC7FC7D9-36C0-450B-BAB0-996010D37C71}" sibTransId="{6E518DB7-433B-47B4-A141-47CA9AAC9FD6}"/>
    <dgm:cxn modelId="{A7356D45-A8E8-4EF1-9BD0-A1C44798AB1C}" type="presOf" srcId="{A683BE39-851D-4C16-9486-A6A596F31B53}" destId="{85555FE8-434A-4FD3-A9A6-418F691FB015}" srcOrd="0" destOrd="0" presId="urn:microsoft.com/office/officeart/2005/8/layout/radial5"/>
    <dgm:cxn modelId="{FD54EB47-09ED-4E61-932A-E3EE6F09FC6C}" srcId="{5A3D4E58-0F32-4EB9-B01A-988D6884F307}" destId="{53B83AA3-5BFE-4647-9048-D20A2FA53EBD}" srcOrd="2" destOrd="0" parTransId="{E205629B-D6CC-4A65-8DAD-02C323EA2B8B}" sibTransId="{17D9D747-12F9-4DC5-A51A-1B89820D47AD}"/>
    <dgm:cxn modelId="{AF277D35-25A6-48AD-A48B-BD813946BDAC}" type="presOf" srcId="{BC08581A-7C9C-405F-9361-B90FA7E2DB0B}" destId="{D1E05B01-4A4B-4880-97E6-6406AB69650F}" srcOrd="0" destOrd="0" presId="urn:microsoft.com/office/officeart/2005/8/layout/radial5"/>
    <dgm:cxn modelId="{18944EFC-4C34-4D26-9F61-23035BD21FA1}" srcId="{5A3D4E58-0F32-4EB9-B01A-988D6884F307}" destId="{ED71DDC2-21A7-4E23-98B6-4BE7D5145B67}" srcOrd="0" destOrd="0" parTransId="{78CE3C28-2511-46A7-9826-0AE6DFEDDF25}" sibTransId="{0D94826A-C460-492A-90BA-600AF674F229}"/>
    <dgm:cxn modelId="{634090D0-4334-4640-BA29-315BC92A56AE}" type="presOf" srcId="{EC7FC7D9-36C0-450B-BAB0-996010D37C71}" destId="{E185D3A2-9594-48EA-8211-EA0DBA14C54A}" srcOrd="1" destOrd="0" presId="urn:microsoft.com/office/officeart/2005/8/layout/radial5"/>
    <dgm:cxn modelId="{CE6F409E-A2F7-4F56-AFC4-2B2733B2907B}" type="presOf" srcId="{78CE3C28-2511-46A7-9826-0AE6DFEDDF25}" destId="{09D63EB6-9594-454A-8D57-53625E8EE948}" srcOrd="0" destOrd="0" presId="urn:microsoft.com/office/officeart/2005/8/layout/radial5"/>
    <dgm:cxn modelId="{CEF40748-A322-4272-907F-3B9AEBC1C157}" srcId="{333E96A5-5841-4609-AD61-F5D80175E5BA}" destId="{5A3D4E58-0F32-4EB9-B01A-988D6884F307}" srcOrd="0" destOrd="0" parTransId="{57E1E880-975C-4764-B3D3-58073F988BA5}" sibTransId="{F60F9824-EF8E-4BA9-98D9-76DAC2425586}"/>
    <dgm:cxn modelId="{F61F0855-192E-47A1-8442-F4AAD92F4765}" type="presOf" srcId="{ED71DDC2-21A7-4E23-98B6-4BE7D5145B67}" destId="{42179344-19EE-4DF4-A9CF-6014A94555BB}" srcOrd="0" destOrd="0" presId="urn:microsoft.com/office/officeart/2005/8/layout/radial5"/>
    <dgm:cxn modelId="{C619A9B2-616F-46A1-B94A-B6C5341E6481}" type="presOf" srcId="{53B83AA3-5BFE-4647-9048-D20A2FA53EBD}" destId="{27988465-4F43-4C8D-8700-780B263C8407}" srcOrd="0" destOrd="0" presId="urn:microsoft.com/office/officeart/2005/8/layout/radial5"/>
    <dgm:cxn modelId="{E4F7DF70-E911-4F35-A953-A12E44563BA1}" srcId="{5A3D4E58-0F32-4EB9-B01A-988D6884F307}" destId="{93EAF406-4174-4228-BB37-25B25888F59E}" srcOrd="3" destOrd="0" parTransId="{DA48C040-1B2B-4469-8EC7-A72261FD48BB}" sibTransId="{F4BEEA4E-572E-4FCE-A3E9-1F7837C3D3E9}"/>
    <dgm:cxn modelId="{6E6A29E8-09F0-486B-BDB8-B4C9D032ECE6}" type="presOf" srcId="{E205629B-D6CC-4A65-8DAD-02C323EA2B8B}" destId="{7E52C43B-95CC-4A87-BC5C-E804DE29C4E6}" srcOrd="1" destOrd="0" presId="urn:microsoft.com/office/officeart/2005/8/layout/radial5"/>
    <dgm:cxn modelId="{CD96B81B-ECE5-4774-A8E6-1C55D53ECF65}" type="presOf" srcId="{0882AFB2-375E-4051-904B-89F2D999A206}" destId="{92BF0973-806E-421E-B9A8-5D4015FFDA6B}" srcOrd="1" destOrd="0" presId="urn:microsoft.com/office/officeart/2005/8/layout/radial5"/>
    <dgm:cxn modelId="{19D17E2A-8C65-4221-AB76-D2DCAD78851B}" type="presOf" srcId="{93EAF406-4174-4228-BB37-25B25888F59E}" destId="{8A8F9745-12CB-4531-B70E-3F5C61DD343A}" srcOrd="0" destOrd="0" presId="urn:microsoft.com/office/officeart/2005/8/layout/radial5"/>
    <dgm:cxn modelId="{7EE95AFF-4791-46AE-8D8F-92EFEF72963E}" srcId="{5A3D4E58-0F32-4EB9-B01A-988D6884F307}" destId="{BC08581A-7C9C-405F-9361-B90FA7E2DB0B}" srcOrd="1" destOrd="0" parTransId="{0882AFB2-375E-4051-904B-89F2D999A206}" sibTransId="{B1A2BC00-3FFC-4E62-975F-F1D50DBCD269}"/>
    <dgm:cxn modelId="{DD83485A-C7BF-4AFA-811B-3047712FE624}" type="presParOf" srcId="{97B983A8-8402-426E-B7BA-75385D827AB6}" destId="{71BEE54B-92A6-4E3B-A2C8-D56B98AC307B}" srcOrd="0" destOrd="0" presId="urn:microsoft.com/office/officeart/2005/8/layout/radial5"/>
    <dgm:cxn modelId="{CF55BE50-CBD7-44ED-A27C-0E6131E00175}" type="presParOf" srcId="{97B983A8-8402-426E-B7BA-75385D827AB6}" destId="{09D63EB6-9594-454A-8D57-53625E8EE948}" srcOrd="1" destOrd="0" presId="urn:microsoft.com/office/officeart/2005/8/layout/radial5"/>
    <dgm:cxn modelId="{A1FCED83-66E1-4859-959F-994B4589BFD4}" type="presParOf" srcId="{09D63EB6-9594-454A-8D57-53625E8EE948}" destId="{256F0474-D900-41FF-BB79-5CF203E2BA89}" srcOrd="0" destOrd="0" presId="urn:microsoft.com/office/officeart/2005/8/layout/radial5"/>
    <dgm:cxn modelId="{D83C572C-ACC8-4FDE-A924-25A5BCCFC837}" type="presParOf" srcId="{97B983A8-8402-426E-B7BA-75385D827AB6}" destId="{42179344-19EE-4DF4-A9CF-6014A94555BB}" srcOrd="2" destOrd="0" presId="urn:microsoft.com/office/officeart/2005/8/layout/radial5"/>
    <dgm:cxn modelId="{EA1C856D-F69A-49FE-95E7-28B68AA1374E}" type="presParOf" srcId="{97B983A8-8402-426E-B7BA-75385D827AB6}" destId="{480C28D6-84B6-408E-98F4-268697ED7DC6}" srcOrd="3" destOrd="0" presId="urn:microsoft.com/office/officeart/2005/8/layout/radial5"/>
    <dgm:cxn modelId="{A1E91167-4B27-4773-92DD-D94DEEDE3C97}" type="presParOf" srcId="{480C28D6-84B6-408E-98F4-268697ED7DC6}" destId="{92BF0973-806E-421E-B9A8-5D4015FFDA6B}" srcOrd="0" destOrd="0" presId="urn:microsoft.com/office/officeart/2005/8/layout/radial5"/>
    <dgm:cxn modelId="{2F48626B-B5D8-49FE-B10F-CAF147DD9791}" type="presParOf" srcId="{97B983A8-8402-426E-B7BA-75385D827AB6}" destId="{D1E05B01-4A4B-4880-97E6-6406AB69650F}" srcOrd="4" destOrd="0" presId="urn:microsoft.com/office/officeart/2005/8/layout/radial5"/>
    <dgm:cxn modelId="{9C087227-BE04-4907-B5B5-594303A841FC}" type="presParOf" srcId="{97B983A8-8402-426E-B7BA-75385D827AB6}" destId="{6D256E21-F5A1-49C3-BA38-39FC7580562A}" srcOrd="5" destOrd="0" presId="urn:microsoft.com/office/officeart/2005/8/layout/radial5"/>
    <dgm:cxn modelId="{90D87A5F-3B5A-4DCE-AD04-5C20A49713D5}" type="presParOf" srcId="{6D256E21-F5A1-49C3-BA38-39FC7580562A}" destId="{7E52C43B-95CC-4A87-BC5C-E804DE29C4E6}" srcOrd="0" destOrd="0" presId="urn:microsoft.com/office/officeart/2005/8/layout/radial5"/>
    <dgm:cxn modelId="{996269B8-F939-423B-96B2-00D65E8FB64A}" type="presParOf" srcId="{97B983A8-8402-426E-B7BA-75385D827AB6}" destId="{27988465-4F43-4C8D-8700-780B263C8407}" srcOrd="6" destOrd="0" presId="urn:microsoft.com/office/officeart/2005/8/layout/radial5"/>
    <dgm:cxn modelId="{2EC667FB-276D-46E7-B031-CDA4EF9AE498}" type="presParOf" srcId="{97B983A8-8402-426E-B7BA-75385D827AB6}" destId="{923F1E83-77B8-4D84-8F7B-0DDA964AE395}" srcOrd="7" destOrd="0" presId="urn:microsoft.com/office/officeart/2005/8/layout/radial5"/>
    <dgm:cxn modelId="{CC05ACA0-4FA6-47E6-8342-188149B0207C}" type="presParOf" srcId="{923F1E83-77B8-4D84-8F7B-0DDA964AE395}" destId="{269C24FF-781A-44BF-9971-77BD579A730B}" srcOrd="0" destOrd="0" presId="urn:microsoft.com/office/officeart/2005/8/layout/radial5"/>
    <dgm:cxn modelId="{F7798F4B-399C-484A-8ABF-5380AFD3651F}" type="presParOf" srcId="{97B983A8-8402-426E-B7BA-75385D827AB6}" destId="{8A8F9745-12CB-4531-B70E-3F5C61DD343A}" srcOrd="8" destOrd="0" presId="urn:microsoft.com/office/officeart/2005/8/layout/radial5"/>
    <dgm:cxn modelId="{CD3B8328-EF40-45FE-B9F8-28B40D0BA4AB}" type="presParOf" srcId="{97B983A8-8402-426E-B7BA-75385D827AB6}" destId="{7AB4977B-D41A-4596-B01C-AAFE332B0E91}" srcOrd="9" destOrd="0" presId="urn:microsoft.com/office/officeart/2005/8/layout/radial5"/>
    <dgm:cxn modelId="{2DA0AEF8-4517-4259-9967-6BE93428B62F}" type="presParOf" srcId="{7AB4977B-D41A-4596-B01C-AAFE332B0E91}" destId="{E185D3A2-9594-48EA-8211-EA0DBA14C54A}" srcOrd="0" destOrd="0" presId="urn:microsoft.com/office/officeart/2005/8/layout/radial5"/>
    <dgm:cxn modelId="{8568F538-BD95-4680-989E-7C95A39AE924}" type="presParOf" srcId="{97B983A8-8402-426E-B7BA-75385D827AB6}" destId="{85555FE8-434A-4FD3-A9A6-418F691FB01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E96A5-5841-4609-AD61-F5D80175E5B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A3D4E58-0F32-4EB9-B01A-988D6884F307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Медведь</a:t>
          </a:r>
          <a:endParaRPr lang="ru-RU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1E880-975C-4764-B3D3-58073F988BA5}" type="parTrans" cxnId="{CEF40748-A322-4272-907F-3B9AEBC1C157}">
      <dgm:prSet/>
      <dgm:spPr/>
      <dgm:t>
        <a:bodyPr/>
        <a:lstStyle/>
        <a:p>
          <a:endParaRPr lang="ru-RU"/>
        </a:p>
      </dgm:t>
    </dgm:pt>
    <dgm:pt modelId="{F60F9824-EF8E-4BA9-98D9-76DAC2425586}" type="sibTrans" cxnId="{CEF40748-A322-4272-907F-3B9AEBC1C157}">
      <dgm:prSet/>
      <dgm:spPr/>
      <dgm:t>
        <a:bodyPr/>
        <a:lstStyle/>
        <a:p>
          <a:endParaRPr lang="ru-RU"/>
        </a:p>
      </dgm:t>
    </dgm:pt>
    <dgm:pt modelId="{ED71DDC2-21A7-4E23-98B6-4BE7D5145B6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Умный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E3C28-2511-46A7-9826-0AE6DFEDDF25}" type="parTrans" cxnId="{18944EFC-4C34-4D26-9F61-23035BD21FA1}">
      <dgm:prSet/>
      <dgm:spPr/>
      <dgm:t>
        <a:bodyPr/>
        <a:lstStyle/>
        <a:p>
          <a:endParaRPr lang="ru-RU"/>
        </a:p>
      </dgm:t>
    </dgm:pt>
    <dgm:pt modelId="{0D94826A-C460-492A-90BA-600AF674F229}" type="sibTrans" cxnId="{18944EFC-4C34-4D26-9F61-23035BD21FA1}">
      <dgm:prSet/>
      <dgm:spPr/>
      <dgm:t>
        <a:bodyPr/>
        <a:lstStyle/>
        <a:p>
          <a:endParaRPr lang="ru-RU"/>
        </a:p>
      </dgm:t>
    </dgm:pt>
    <dgm:pt modelId="{53B83AA3-5BFE-4647-9048-D20A2FA53EBD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Уверенный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5629B-D6CC-4A65-8DAD-02C323EA2B8B}" type="parTrans" cxnId="{FD54EB47-09ED-4E61-932A-E3EE6F09FC6C}">
      <dgm:prSet/>
      <dgm:spPr/>
      <dgm:t>
        <a:bodyPr/>
        <a:lstStyle/>
        <a:p>
          <a:endParaRPr lang="ru-RU"/>
        </a:p>
      </dgm:t>
    </dgm:pt>
    <dgm:pt modelId="{17D9D747-12F9-4DC5-A51A-1B89820D47AD}" type="sibTrans" cxnId="{FD54EB47-09ED-4E61-932A-E3EE6F09FC6C}">
      <dgm:prSet/>
      <dgm:spPr/>
      <dgm:t>
        <a:bodyPr/>
        <a:lstStyle/>
        <a:p>
          <a:endParaRPr lang="ru-RU"/>
        </a:p>
      </dgm:t>
    </dgm:pt>
    <dgm:pt modelId="{93EAF406-4174-4228-BB37-25B25888F59E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Солидный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8C040-1B2B-4469-8EC7-A72261FD48BB}" type="parTrans" cxnId="{E4F7DF70-E911-4F35-A953-A12E44563BA1}">
      <dgm:prSet/>
      <dgm:spPr/>
      <dgm:t>
        <a:bodyPr/>
        <a:lstStyle/>
        <a:p>
          <a:endParaRPr lang="ru-RU"/>
        </a:p>
      </dgm:t>
    </dgm:pt>
    <dgm:pt modelId="{F4BEEA4E-572E-4FCE-A3E9-1F7837C3D3E9}" type="sibTrans" cxnId="{E4F7DF70-E911-4F35-A953-A12E44563BA1}">
      <dgm:prSet/>
      <dgm:spPr/>
      <dgm:t>
        <a:bodyPr/>
        <a:lstStyle/>
        <a:p>
          <a:endParaRPr lang="ru-RU"/>
        </a:p>
      </dgm:t>
    </dgm:pt>
    <dgm:pt modelId="{A683BE39-851D-4C16-9486-A6A596F31B53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Спокойный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FC7D9-36C0-450B-BAB0-996010D37C71}" type="parTrans" cxnId="{5874674B-C252-4FA7-9628-4ADC10B7E994}">
      <dgm:prSet/>
      <dgm:spPr/>
      <dgm:t>
        <a:bodyPr/>
        <a:lstStyle/>
        <a:p>
          <a:endParaRPr lang="ru-RU"/>
        </a:p>
      </dgm:t>
    </dgm:pt>
    <dgm:pt modelId="{6E518DB7-433B-47B4-A141-47CA9AAC9FD6}" type="sibTrans" cxnId="{5874674B-C252-4FA7-9628-4ADC10B7E994}">
      <dgm:prSet/>
      <dgm:spPr/>
      <dgm:t>
        <a:bodyPr/>
        <a:lstStyle/>
        <a:p>
          <a:endParaRPr lang="ru-RU"/>
        </a:p>
      </dgm:t>
    </dgm:pt>
    <dgm:pt modelId="{BC08581A-7C9C-405F-9361-B90FA7E2DB0B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Рассудительный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2AFB2-375E-4051-904B-89F2D999A206}" type="parTrans" cxnId="{7EE95AFF-4791-46AE-8D8F-92EFEF72963E}">
      <dgm:prSet/>
      <dgm:spPr/>
      <dgm:t>
        <a:bodyPr/>
        <a:lstStyle/>
        <a:p>
          <a:endParaRPr lang="ru-RU"/>
        </a:p>
      </dgm:t>
    </dgm:pt>
    <dgm:pt modelId="{B1A2BC00-3FFC-4E62-975F-F1D50DBCD269}" type="sibTrans" cxnId="{7EE95AFF-4791-46AE-8D8F-92EFEF72963E}">
      <dgm:prSet/>
      <dgm:spPr/>
      <dgm:t>
        <a:bodyPr/>
        <a:lstStyle/>
        <a:p>
          <a:endParaRPr lang="ru-RU"/>
        </a:p>
      </dgm:t>
    </dgm:pt>
    <dgm:pt modelId="{97B983A8-8402-426E-B7BA-75385D827AB6}" type="pres">
      <dgm:prSet presAssocID="{333E96A5-5841-4609-AD61-F5D80175E5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EE54B-92A6-4E3B-A2C8-D56B98AC307B}" type="pres">
      <dgm:prSet presAssocID="{5A3D4E58-0F32-4EB9-B01A-988D6884F307}" presName="centerShape" presStyleLbl="node0" presStyleIdx="0" presStyleCnt="1" custScaleX="147687" custScaleY="142298"/>
      <dgm:spPr/>
      <dgm:t>
        <a:bodyPr/>
        <a:lstStyle/>
        <a:p>
          <a:endParaRPr lang="ru-RU"/>
        </a:p>
      </dgm:t>
    </dgm:pt>
    <dgm:pt modelId="{09D63EB6-9594-454A-8D57-53625E8EE948}" type="pres">
      <dgm:prSet presAssocID="{78CE3C28-2511-46A7-9826-0AE6DFEDDF2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56F0474-D900-41FF-BB79-5CF203E2BA89}" type="pres">
      <dgm:prSet presAssocID="{78CE3C28-2511-46A7-9826-0AE6DFEDDF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2179344-19EE-4DF4-A9CF-6014A94555BB}" type="pres">
      <dgm:prSet presAssocID="{ED71DDC2-21A7-4E23-98B6-4BE7D5145B67}" presName="node" presStyleLbl="node1" presStyleIdx="0" presStyleCnt="5" custScaleX="176038" custScaleY="85939" custRadScaleRad="113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C28D6-84B6-408E-98F4-268697ED7DC6}" type="pres">
      <dgm:prSet presAssocID="{0882AFB2-375E-4051-904B-89F2D999A20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92BF0973-806E-421E-B9A8-5D4015FFDA6B}" type="pres">
      <dgm:prSet presAssocID="{0882AFB2-375E-4051-904B-89F2D999A20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1E05B01-4A4B-4880-97E6-6406AB69650F}" type="pres">
      <dgm:prSet presAssocID="{BC08581A-7C9C-405F-9361-B90FA7E2DB0B}" presName="node" presStyleLbl="node1" presStyleIdx="1" presStyleCnt="5" custScaleX="187259" custScaleY="116013" custRadScaleRad="150532" custRadScaleInc="-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56E21-F5A1-49C3-BA38-39FC7580562A}" type="pres">
      <dgm:prSet presAssocID="{E205629B-D6CC-4A65-8DAD-02C323EA2B8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E52C43B-95CC-4A87-BC5C-E804DE29C4E6}" type="pres">
      <dgm:prSet presAssocID="{E205629B-D6CC-4A65-8DAD-02C323EA2B8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7988465-4F43-4C8D-8700-780B263C8407}" type="pres">
      <dgm:prSet presAssocID="{53B83AA3-5BFE-4647-9048-D20A2FA53EBD}" presName="node" presStyleLbl="node1" presStyleIdx="2" presStyleCnt="5" custScaleX="163911" custScaleY="102182" custRadScaleRad="152950" custRadScaleInc="-58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F1E83-77B8-4D84-8F7B-0DDA964AE395}" type="pres">
      <dgm:prSet presAssocID="{DA48C040-1B2B-4469-8EC7-A72261FD48BB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69C24FF-781A-44BF-9971-77BD579A730B}" type="pres">
      <dgm:prSet presAssocID="{DA48C040-1B2B-4469-8EC7-A72261FD48B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A8F9745-12CB-4531-B70E-3F5C61DD343A}" type="pres">
      <dgm:prSet presAssocID="{93EAF406-4174-4228-BB37-25B25888F59E}" presName="node" presStyleLbl="node1" presStyleIdx="3" presStyleCnt="5" custScaleX="212027" custRadScaleRad="135860" custRadScaleInc="5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4977B-D41A-4596-B01C-AAFE332B0E91}" type="pres">
      <dgm:prSet presAssocID="{EC7FC7D9-36C0-450B-BAB0-996010D37C71}" presName="parTrans" presStyleLbl="sibTrans2D1" presStyleIdx="4" presStyleCnt="5" custScaleX="196807"/>
      <dgm:spPr/>
      <dgm:t>
        <a:bodyPr/>
        <a:lstStyle/>
        <a:p>
          <a:endParaRPr lang="ru-RU"/>
        </a:p>
      </dgm:t>
    </dgm:pt>
    <dgm:pt modelId="{E185D3A2-9594-48EA-8211-EA0DBA14C54A}" type="pres">
      <dgm:prSet presAssocID="{EC7FC7D9-36C0-450B-BAB0-996010D37C7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5555FE8-434A-4FD3-A9A6-418F691FB015}" type="pres">
      <dgm:prSet presAssocID="{A683BE39-851D-4C16-9486-A6A596F31B53}" presName="node" presStyleLbl="node1" presStyleIdx="4" presStyleCnt="5" custScaleX="192734" custScaleY="137004" custRadScaleRad="134368" custRadScaleInc="1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2F041-FC9F-4D4E-8594-8F52E6DB713D}" type="presOf" srcId="{DA48C040-1B2B-4469-8EC7-A72261FD48BB}" destId="{269C24FF-781A-44BF-9971-77BD579A730B}" srcOrd="1" destOrd="0" presId="urn:microsoft.com/office/officeart/2005/8/layout/radial5"/>
    <dgm:cxn modelId="{FDAEA36D-F997-4DE7-9860-7F3F0DC28B71}" type="presOf" srcId="{EC7FC7D9-36C0-450B-BAB0-996010D37C71}" destId="{7AB4977B-D41A-4596-B01C-AAFE332B0E91}" srcOrd="0" destOrd="0" presId="urn:microsoft.com/office/officeart/2005/8/layout/radial5"/>
    <dgm:cxn modelId="{836BB4A7-439D-4BEA-9FB6-404A289DA715}" type="presOf" srcId="{333E96A5-5841-4609-AD61-F5D80175E5BA}" destId="{97B983A8-8402-426E-B7BA-75385D827AB6}" srcOrd="0" destOrd="0" presId="urn:microsoft.com/office/officeart/2005/8/layout/radial5"/>
    <dgm:cxn modelId="{8C262E20-08C2-41E2-81FF-59838038B33B}" type="presOf" srcId="{E205629B-D6CC-4A65-8DAD-02C323EA2B8B}" destId="{6D256E21-F5A1-49C3-BA38-39FC7580562A}" srcOrd="0" destOrd="0" presId="urn:microsoft.com/office/officeart/2005/8/layout/radial5"/>
    <dgm:cxn modelId="{F9ED8C52-4CDF-4706-B864-2C97D5C88C13}" type="presOf" srcId="{0882AFB2-375E-4051-904B-89F2D999A206}" destId="{480C28D6-84B6-408E-98F4-268697ED7DC6}" srcOrd="0" destOrd="0" presId="urn:microsoft.com/office/officeart/2005/8/layout/radial5"/>
    <dgm:cxn modelId="{F1691304-C8EA-4B53-9097-4A40027E891E}" type="presOf" srcId="{78CE3C28-2511-46A7-9826-0AE6DFEDDF25}" destId="{256F0474-D900-41FF-BB79-5CF203E2BA89}" srcOrd="1" destOrd="0" presId="urn:microsoft.com/office/officeart/2005/8/layout/radial5"/>
    <dgm:cxn modelId="{FD7799E8-7BE9-4104-8858-F38300037985}" type="presOf" srcId="{5A3D4E58-0F32-4EB9-B01A-988D6884F307}" destId="{71BEE54B-92A6-4E3B-A2C8-D56B98AC307B}" srcOrd="0" destOrd="0" presId="urn:microsoft.com/office/officeart/2005/8/layout/radial5"/>
    <dgm:cxn modelId="{3B2A7D89-B337-49F7-B8E2-8EF01194C758}" type="presOf" srcId="{DA48C040-1B2B-4469-8EC7-A72261FD48BB}" destId="{923F1E83-77B8-4D84-8F7B-0DDA964AE395}" srcOrd="0" destOrd="0" presId="urn:microsoft.com/office/officeart/2005/8/layout/radial5"/>
    <dgm:cxn modelId="{5874674B-C252-4FA7-9628-4ADC10B7E994}" srcId="{5A3D4E58-0F32-4EB9-B01A-988D6884F307}" destId="{A683BE39-851D-4C16-9486-A6A596F31B53}" srcOrd="4" destOrd="0" parTransId="{EC7FC7D9-36C0-450B-BAB0-996010D37C71}" sibTransId="{6E518DB7-433B-47B4-A141-47CA9AAC9FD6}"/>
    <dgm:cxn modelId="{A7356D45-A8E8-4EF1-9BD0-A1C44798AB1C}" type="presOf" srcId="{A683BE39-851D-4C16-9486-A6A596F31B53}" destId="{85555FE8-434A-4FD3-A9A6-418F691FB015}" srcOrd="0" destOrd="0" presId="urn:microsoft.com/office/officeart/2005/8/layout/radial5"/>
    <dgm:cxn modelId="{FD54EB47-09ED-4E61-932A-E3EE6F09FC6C}" srcId="{5A3D4E58-0F32-4EB9-B01A-988D6884F307}" destId="{53B83AA3-5BFE-4647-9048-D20A2FA53EBD}" srcOrd="2" destOrd="0" parTransId="{E205629B-D6CC-4A65-8DAD-02C323EA2B8B}" sibTransId="{17D9D747-12F9-4DC5-A51A-1B89820D47AD}"/>
    <dgm:cxn modelId="{AF277D35-25A6-48AD-A48B-BD813946BDAC}" type="presOf" srcId="{BC08581A-7C9C-405F-9361-B90FA7E2DB0B}" destId="{D1E05B01-4A4B-4880-97E6-6406AB69650F}" srcOrd="0" destOrd="0" presId="urn:microsoft.com/office/officeart/2005/8/layout/radial5"/>
    <dgm:cxn modelId="{18944EFC-4C34-4D26-9F61-23035BD21FA1}" srcId="{5A3D4E58-0F32-4EB9-B01A-988D6884F307}" destId="{ED71DDC2-21A7-4E23-98B6-4BE7D5145B67}" srcOrd="0" destOrd="0" parTransId="{78CE3C28-2511-46A7-9826-0AE6DFEDDF25}" sibTransId="{0D94826A-C460-492A-90BA-600AF674F229}"/>
    <dgm:cxn modelId="{634090D0-4334-4640-BA29-315BC92A56AE}" type="presOf" srcId="{EC7FC7D9-36C0-450B-BAB0-996010D37C71}" destId="{E185D3A2-9594-48EA-8211-EA0DBA14C54A}" srcOrd="1" destOrd="0" presId="urn:microsoft.com/office/officeart/2005/8/layout/radial5"/>
    <dgm:cxn modelId="{CE6F409E-A2F7-4F56-AFC4-2B2733B2907B}" type="presOf" srcId="{78CE3C28-2511-46A7-9826-0AE6DFEDDF25}" destId="{09D63EB6-9594-454A-8D57-53625E8EE948}" srcOrd="0" destOrd="0" presId="urn:microsoft.com/office/officeart/2005/8/layout/radial5"/>
    <dgm:cxn modelId="{CEF40748-A322-4272-907F-3B9AEBC1C157}" srcId="{333E96A5-5841-4609-AD61-F5D80175E5BA}" destId="{5A3D4E58-0F32-4EB9-B01A-988D6884F307}" srcOrd="0" destOrd="0" parTransId="{57E1E880-975C-4764-B3D3-58073F988BA5}" sibTransId="{F60F9824-EF8E-4BA9-98D9-76DAC2425586}"/>
    <dgm:cxn modelId="{F61F0855-192E-47A1-8442-F4AAD92F4765}" type="presOf" srcId="{ED71DDC2-21A7-4E23-98B6-4BE7D5145B67}" destId="{42179344-19EE-4DF4-A9CF-6014A94555BB}" srcOrd="0" destOrd="0" presId="urn:microsoft.com/office/officeart/2005/8/layout/radial5"/>
    <dgm:cxn modelId="{C619A9B2-616F-46A1-B94A-B6C5341E6481}" type="presOf" srcId="{53B83AA3-5BFE-4647-9048-D20A2FA53EBD}" destId="{27988465-4F43-4C8D-8700-780B263C8407}" srcOrd="0" destOrd="0" presId="urn:microsoft.com/office/officeart/2005/8/layout/radial5"/>
    <dgm:cxn modelId="{E4F7DF70-E911-4F35-A953-A12E44563BA1}" srcId="{5A3D4E58-0F32-4EB9-B01A-988D6884F307}" destId="{93EAF406-4174-4228-BB37-25B25888F59E}" srcOrd="3" destOrd="0" parTransId="{DA48C040-1B2B-4469-8EC7-A72261FD48BB}" sibTransId="{F4BEEA4E-572E-4FCE-A3E9-1F7837C3D3E9}"/>
    <dgm:cxn modelId="{6E6A29E8-09F0-486B-BDB8-B4C9D032ECE6}" type="presOf" srcId="{E205629B-D6CC-4A65-8DAD-02C323EA2B8B}" destId="{7E52C43B-95CC-4A87-BC5C-E804DE29C4E6}" srcOrd="1" destOrd="0" presId="urn:microsoft.com/office/officeart/2005/8/layout/radial5"/>
    <dgm:cxn modelId="{CD96B81B-ECE5-4774-A8E6-1C55D53ECF65}" type="presOf" srcId="{0882AFB2-375E-4051-904B-89F2D999A206}" destId="{92BF0973-806E-421E-B9A8-5D4015FFDA6B}" srcOrd="1" destOrd="0" presId="urn:microsoft.com/office/officeart/2005/8/layout/radial5"/>
    <dgm:cxn modelId="{19D17E2A-8C65-4221-AB76-D2DCAD78851B}" type="presOf" srcId="{93EAF406-4174-4228-BB37-25B25888F59E}" destId="{8A8F9745-12CB-4531-B70E-3F5C61DD343A}" srcOrd="0" destOrd="0" presId="urn:microsoft.com/office/officeart/2005/8/layout/radial5"/>
    <dgm:cxn modelId="{7EE95AFF-4791-46AE-8D8F-92EFEF72963E}" srcId="{5A3D4E58-0F32-4EB9-B01A-988D6884F307}" destId="{BC08581A-7C9C-405F-9361-B90FA7E2DB0B}" srcOrd="1" destOrd="0" parTransId="{0882AFB2-375E-4051-904B-89F2D999A206}" sibTransId="{B1A2BC00-3FFC-4E62-975F-F1D50DBCD269}"/>
    <dgm:cxn modelId="{DD83485A-C7BF-4AFA-811B-3047712FE624}" type="presParOf" srcId="{97B983A8-8402-426E-B7BA-75385D827AB6}" destId="{71BEE54B-92A6-4E3B-A2C8-D56B98AC307B}" srcOrd="0" destOrd="0" presId="urn:microsoft.com/office/officeart/2005/8/layout/radial5"/>
    <dgm:cxn modelId="{CF55BE50-CBD7-44ED-A27C-0E6131E00175}" type="presParOf" srcId="{97B983A8-8402-426E-B7BA-75385D827AB6}" destId="{09D63EB6-9594-454A-8D57-53625E8EE948}" srcOrd="1" destOrd="0" presId="urn:microsoft.com/office/officeart/2005/8/layout/radial5"/>
    <dgm:cxn modelId="{A1FCED83-66E1-4859-959F-994B4589BFD4}" type="presParOf" srcId="{09D63EB6-9594-454A-8D57-53625E8EE948}" destId="{256F0474-D900-41FF-BB79-5CF203E2BA89}" srcOrd="0" destOrd="0" presId="urn:microsoft.com/office/officeart/2005/8/layout/radial5"/>
    <dgm:cxn modelId="{D83C572C-ACC8-4FDE-A924-25A5BCCFC837}" type="presParOf" srcId="{97B983A8-8402-426E-B7BA-75385D827AB6}" destId="{42179344-19EE-4DF4-A9CF-6014A94555BB}" srcOrd="2" destOrd="0" presId="urn:microsoft.com/office/officeart/2005/8/layout/radial5"/>
    <dgm:cxn modelId="{EA1C856D-F69A-49FE-95E7-28B68AA1374E}" type="presParOf" srcId="{97B983A8-8402-426E-B7BA-75385D827AB6}" destId="{480C28D6-84B6-408E-98F4-268697ED7DC6}" srcOrd="3" destOrd="0" presId="urn:microsoft.com/office/officeart/2005/8/layout/radial5"/>
    <dgm:cxn modelId="{A1E91167-4B27-4773-92DD-D94DEEDE3C97}" type="presParOf" srcId="{480C28D6-84B6-408E-98F4-268697ED7DC6}" destId="{92BF0973-806E-421E-B9A8-5D4015FFDA6B}" srcOrd="0" destOrd="0" presId="urn:microsoft.com/office/officeart/2005/8/layout/radial5"/>
    <dgm:cxn modelId="{2F48626B-B5D8-49FE-B10F-CAF147DD9791}" type="presParOf" srcId="{97B983A8-8402-426E-B7BA-75385D827AB6}" destId="{D1E05B01-4A4B-4880-97E6-6406AB69650F}" srcOrd="4" destOrd="0" presId="urn:microsoft.com/office/officeart/2005/8/layout/radial5"/>
    <dgm:cxn modelId="{9C087227-BE04-4907-B5B5-594303A841FC}" type="presParOf" srcId="{97B983A8-8402-426E-B7BA-75385D827AB6}" destId="{6D256E21-F5A1-49C3-BA38-39FC7580562A}" srcOrd="5" destOrd="0" presId="urn:microsoft.com/office/officeart/2005/8/layout/radial5"/>
    <dgm:cxn modelId="{90D87A5F-3B5A-4DCE-AD04-5C20A49713D5}" type="presParOf" srcId="{6D256E21-F5A1-49C3-BA38-39FC7580562A}" destId="{7E52C43B-95CC-4A87-BC5C-E804DE29C4E6}" srcOrd="0" destOrd="0" presId="urn:microsoft.com/office/officeart/2005/8/layout/radial5"/>
    <dgm:cxn modelId="{996269B8-F939-423B-96B2-00D65E8FB64A}" type="presParOf" srcId="{97B983A8-8402-426E-B7BA-75385D827AB6}" destId="{27988465-4F43-4C8D-8700-780B263C8407}" srcOrd="6" destOrd="0" presId="urn:microsoft.com/office/officeart/2005/8/layout/radial5"/>
    <dgm:cxn modelId="{2EC667FB-276D-46E7-B031-CDA4EF9AE498}" type="presParOf" srcId="{97B983A8-8402-426E-B7BA-75385D827AB6}" destId="{923F1E83-77B8-4D84-8F7B-0DDA964AE395}" srcOrd="7" destOrd="0" presId="urn:microsoft.com/office/officeart/2005/8/layout/radial5"/>
    <dgm:cxn modelId="{CC05ACA0-4FA6-47E6-8342-188149B0207C}" type="presParOf" srcId="{923F1E83-77B8-4D84-8F7B-0DDA964AE395}" destId="{269C24FF-781A-44BF-9971-77BD579A730B}" srcOrd="0" destOrd="0" presId="urn:microsoft.com/office/officeart/2005/8/layout/radial5"/>
    <dgm:cxn modelId="{F7798F4B-399C-484A-8ABF-5380AFD3651F}" type="presParOf" srcId="{97B983A8-8402-426E-B7BA-75385D827AB6}" destId="{8A8F9745-12CB-4531-B70E-3F5C61DD343A}" srcOrd="8" destOrd="0" presId="urn:microsoft.com/office/officeart/2005/8/layout/radial5"/>
    <dgm:cxn modelId="{CD3B8328-EF40-45FE-B9F8-28B40D0BA4AB}" type="presParOf" srcId="{97B983A8-8402-426E-B7BA-75385D827AB6}" destId="{7AB4977B-D41A-4596-B01C-AAFE332B0E91}" srcOrd="9" destOrd="0" presId="urn:microsoft.com/office/officeart/2005/8/layout/radial5"/>
    <dgm:cxn modelId="{2DA0AEF8-4517-4259-9967-6BE93428B62F}" type="presParOf" srcId="{7AB4977B-D41A-4596-B01C-AAFE332B0E91}" destId="{E185D3A2-9594-48EA-8211-EA0DBA14C54A}" srcOrd="0" destOrd="0" presId="urn:microsoft.com/office/officeart/2005/8/layout/radial5"/>
    <dgm:cxn modelId="{8568F538-BD95-4680-989E-7C95A39AE924}" type="presParOf" srcId="{97B983A8-8402-426E-B7BA-75385D827AB6}" destId="{85555FE8-434A-4FD3-A9A6-418F691FB01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EE54B-92A6-4E3B-A2C8-D56B98AC307B}">
      <dsp:nvSpPr>
        <dsp:cNvPr id="0" name=""/>
        <dsp:cNvSpPr/>
      </dsp:nvSpPr>
      <dsp:spPr>
        <a:xfrm>
          <a:off x="2635415" y="1368008"/>
          <a:ext cx="1677723" cy="169162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Обезьяна</a:t>
          </a:r>
          <a:endParaRPr lang="ru-RU" sz="18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1112" y="1615740"/>
        <a:ext cx="1186329" cy="1196156"/>
      </dsp:txXfrm>
    </dsp:sp>
    <dsp:sp modelId="{09D63EB6-9594-454A-8D57-53625E8EE948}">
      <dsp:nvSpPr>
        <dsp:cNvPr id="0" name=""/>
        <dsp:cNvSpPr/>
      </dsp:nvSpPr>
      <dsp:spPr>
        <a:xfrm rot="16200000">
          <a:off x="3382486" y="997921"/>
          <a:ext cx="183579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410023" y="1106295"/>
        <a:ext cx="128505" cy="242513"/>
      </dsp:txXfrm>
    </dsp:sp>
    <dsp:sp modelId="{42179344-19EE-4DF4-A9CF-6014A94555BB}">
      <dsp:nvSpPr>
        <dsp:cNvPr id="0" name=""/>
        <dsp:cNvSpPr/>
      </dsp:nvSpPr>
      <dsp:spPr>
        <a:xfrm>
          <a:off x="2474691" y="0"/>
          <a:ext cx="1999171" cy="10216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Сплетница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7463" y="149614"/>
        <a:ext cx="1413627" cy="722403"/>
      </dsp:txXfrm>
    </dsp:sp>
    <dsp:sp modelId="{480C28D6-84B6-408E-98F4-268697ED7DC6}">
      <dsp:nvSpPr>
        <dsp:cNvPr id="0" name=""/>
        <dsp:cNvSpPr/>
      </dsp:nvSpPr>
      <dsp:spPr>
        <a:xfrm rot="20406696">
          <a:off x="4408699" y="1601008"/>
          <a:ext cx="401774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412293" y="1702347"/>
        <a:ext cx="281242" cy="242513"/>
      </dsp:txXfrm>
    </dsp:sp>
    <dsp:sp modelId="{D1E05B01-4A4B-4880-97E6-6406AB69650F}">
      <dsp:nvSpPr>
        <dsp:cNvPr id="0" name=""/>
        <dsp:cNvSpPr/>
      </dsp:nvSpPr>
      <dsp:spPr>
        <a:xfrm>
          <a:off x="4880777" y="676677"/>
          <a:ext cx="1872719" cy="13791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Кривляка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5030" y="878648"/>
        <a:ext cx="1324213" cy="975205"/>
      </dsp:txXfrm>
    </dsp:sp>
    <dsp:sp modelId="{6D256E21-F5A1-49C3-BA38-39FC7580562A}">
      <dsp:nvSpPr>
        <dsp:cNvPr id="0" name=""/>
        <dsp:cNvSpPr/>
      </dsp:nvSpPr>
      <dsp:spPr>
        <a:xfrm rot="1978532">
          <a:off x="4314292" y="2719827"/>
          <a:ext cx="502774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24059" y="2767665"/>
        <a:ext cx="381518" cy="242513"/>
      </dsp:txXfrm>
    </dsp:sp>
    <dsp:sp modelId="{27988465-4F43-4C8D-8700-780B263C8407}">
      <dsp:nvSpPr>
        <dsp:cNvPr id="0" name=""/>
        <dsp:cNvSpPr/>
      </dsp:nvSpPr>
      <dsp:spPr>
        <a:xfrm>
          <a:off x="4748487" y="2991513"/>
          <a:ext cx="1721173" cy="12147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Глупая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547" y="3169406"/>
        <a:ext cx="1217053" cy="858940"/>
      </dsp:txXfrm>
    </dsp:sp>
    <dsp:sp modelId="{923F1E83-77B8-4D84-8F7B-0DDA964AE395}">
      <dsp:nvSpPr>
        <dsp:cNvPr id="0" name=""/>
        <dsp:cNvSpPr/>
      </dsp:nvSpPr>
      <dsp:spPr>
        <a:xfrm rot="8713375">
          <a:off x="2352913" y="2671003"/>
          <a:ext cx="343948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446882" y="2722413"/>
        <a:ext cx="240764" cy="242513"/>
      </dsp:txXfrm>
    </dsp:sp>
    <dsp:sp modelId="{8A8F9745-12CB-4531-B70E-3F5C61DD343A}">
      <dsp:nvSpPr>
        <dsp:cNvPr id="0" name=""/>
        <dsp:cNvSpPr/>
      </dsp:nvSpPr>
      <dsp:spPr>
        <a:xfrm>
          <a:off x="673291" y="2909503"/>
          <a:ext cx="1886438" cy="11887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Хитрая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9553" y="3083597"/>
        <a:ext cx="1333914" cy="840598"/>
      </dsp:txXfrm>
    </dsp:sp>
    <dsp:sp modelId="{7AB4977B-D41A-4596-B01C-AAFE332B0E91}">
      <dsp:nvSpPr>
        <dsp:cNvPr id="0" name=""/>
        <dsp:cNvSpPr/>
      </dsp:nvSpPr>
      <dsp:spPr>
        <a:xfrm rot="12260635">
          <a:off x="2475838" y="1599527"/>
          <a:ext cx="174770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525938" y="1691170"/>
        <a:ext cx="122339" cy="242513"/>
      </dsp:txXfrm>
    </dsp:sp>
    <dsp:sp modelId="{85555FE8-434A-4FD3-A9A6-418F691FB015}">
      <dsp:nvSpPr>
        <dsp:cNvPr id="0" name=""/>
        <dsp:cNvSpPr/>
      </dsp:nvSpPr>
      <dsp:spPr>
        <a:xfrm>
          <a:off x="304821" y="431592"/>
          <a:ext cx="2262832" cy="17202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Самоуверенная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205" y="683520"/>
        <a:ext cx="1600064" cy="1216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EE54B-92A6-4E3B-A2C8-D56B98AC307B}">
      <dsp:nvSpPr>
        <dsp:cNvPr id="0" name=""/>
        <dsp:cNvSpPr/>
      </dsp:nvSpPr>
      <dsp:spPr>
        <a:xfrm>
          <a:off x="2515178" y="1368008"/>
          <a:ext cx="1755683" cy="169162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Медведь</a:t>
          </a:r>
          <a:endParaRPr lang="ru-RU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2292" y="1615740"/>
        <a:ext cx="1241455" cy="1196156"/>
      </dsp:txXfrm>
    </dsp:sp>
    <dsp:sp modelId="{09D63EB6-9594-454A-8D57-53625E8EE948}">
      <dsp:nvSpPr>
        <dsp:cNvPr id="0" name=""/>
        <dsp:cNvSpPr/>
      </dsp:nvSpPr>
      <dsp:spPr>
        <a:xfrm rot="16200000">
          <a:off x="3301230" y="997921"/>
          <a:ext cx="183579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328767" y="1106295"/>
        <a:ext cx="128505" cy="242513"/>
      </dsp:txXfrm>
    </dsp:sp>
    <dsp:sp modelId="{42179344-19EE-4DF4-A9CF-6014A94555BB}">
      <dsp:nvSpPr>
        <dsp:cNvPr id="0" name=""/>
        <dsp:cNvSpPr/>
      </dsp:nvSpPr>
      <dsp:spPr>
        <a:xfrm>
          <a:off x="2346661" y="0"/>
          <a:ext cx="2092716" cy="10216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Умный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3132" y="149614"/>
        <a:ext cx="1479774" cy="722403"/>
      </dsp:txXfrm>
    </dsp:sp>
    <dsp:sp modelId="{480C28D6-84B6-408E-98F4-268697ED7DC6}">
      <dsp:nvSpPr>
        <dsp:cNvPr id="0" name=""/>
        <dsp:cNvSpPr/>
      </dsp:nvSpPr>
      <dsp:spPr>
        <a:xfrm rot="20360227">
          <a:off x="4307170" y="1615787"/>
          <a:ext cx="271443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09789" y="1710992"/>
        <a:ext cx="190010" cy="242513"/>
      </dsp:txXfrm>
    </dsp:sp>
    <dsp:sp modelId="{D1E05B01-4A4B-4880-97E6-6406AB69650F}">
      <dsp:nvSpPr>
        <dsp:cNvPr id="0" name=""/>
        <dsp:cNvSpPr/>
      </dsp:nvSpPr>
      <dsp:spPr>
        <a:xfrm>
          <a:off x="4527386" y="676677"/>
          <a:ext cx="2226110" cy="13791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Рассудительный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3392" y="878648"/>
        <a:ext cx="1574098" cy="975205"/>
      </dsp:txXfrm>
    </dsp:sp>
    <dsp:sp modelId="{6D256E21-F5A1-49C3-BA38-39FC7580562A}">
      <dsp:nvSpPr>
        <dsp:cNvPr id="0" name=""/>
        <dsp:cNvSpPr/>
      </dsp:nvSpPr>
      <dsp:spPr>
        <a:xfrm rot="1978532">
          <a:off x="4244893" y="2714365"/>
          <a:ext cx="462222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54660" y="2762203"/>
        <a:ext cx="340966" cy="242513"/>
      </dsp:txXfrm>
    </dsp:sp>
    <dsp:sp modelId="{27988465-4F43-4C8D-8700-780B263C8407}">
      <dsp:nvSpPr>
        <dsp:cNvPr id="0" name=""/>
        <dsp:cNvSpPr/>
      </dsp:nvSpPr>
      <dsp:spPr>
        <a:xfrm>
          <a:off x="4553541" y="2991513"/>
          <a:ext cx="1948552" cy="12147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Уверенный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8900" y="3169406"/>
        <a:ext cx="1377834" cy="858940"/>
      </dsp:txXfrm>
    </dsp:sp>
    <dsp:sp modelId="{923F1E83-77B8-4D84-8F7B-0DDA964AE395}">
      <dsp:nvSpPr>
        <dsp:cNvPr id="0" name=""/>
        <dsp:cNvSpPr/>
      </dsp:nvSpPr>
      <dsp:spPr>
        <a:xfrm rot="8713375">
          <a:off x="2327502" y="2653621"/>
          <a:ext cx="282320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404634" y="2710303"/>
        <a:ext cx="197624" cy="242513"/>
      </dsp:txXfrm>
    </dsp:sp>
    <dsp:sp modelId="{8A8F9745-12CB-4531-B70E-3F5C61DD343A}">
      <dsp:nvSpPr>
        <dsp:cNvPr id="0" name=""/>
        <dsp:cNvSpPr/>
      </dsp:nvSpPr>
      <dsp:spPr>
        <a:xfrm>
          <a:off x="274979" y="2909503"/>
          <a:ext cx="2520549" cy="11887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Солидный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105" y="3083597"/>
        <a:ext cx="1782297" cy="840598"/>
      </dsp:txXfrm>
    </dsp:sp>
    <dsp:sp modelId="{7AB4977B-D41A-4596-B01C-AAFE332B0E91}">
      <dsp:nvSpPr>
        <dsp:cNvPr id="0" name=""/>
        <dsp:cNvSpPr/>
      </dsp:nvSpPr>
      <dsp:spPr>
        <a:xfrm rot="12260635">
          <a:off x="2305517" y="1591434"/>
          <a:ext cx="317124" cy="40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96425" y="1691879"/>
        <a:ext cx="221987" cy="242513"/>
      </dsp:txXfrm>
    </dsp:sp>
    <dsp:sp modelId="{85555FE8-434A-4FD3-A9A6-418F691FB015}">
      <dsp:nvSpPr>
        <dsp:cNvPr id="0" name=""/>
        <dsp:cNvSpPr/>
      </dsp:nvSpPr>
      <dsp:spPr>
        <a:xfrm>
          <a:off x="209382" y="477384"/>
          <a:ext cx="2291196" cy="16286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Спокойный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920" y="715899"/>
        <a:ext cx="1620120" cy="115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5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84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28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2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4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58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5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0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0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9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6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694" y="2824133"/>
            <a:ext cx="6820135" cy="291265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И.А.Крылов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Басня «Зеркало и Обезьяна».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6370" y="3295781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640156"/>
            <a:ext cx="4109447" cy="37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52161" y="1787837"/>
            <a:ext cx="6122075" cy="319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вид, облик,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внешность.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крестный отец  по отношению к родителям крестника или крестной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Ужимки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неестественное телодвижение,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гримаса.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Попусту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напрасно, бесполезно,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avatars.mds.yandex.net/get-pdb/51720/5373831f-c895-4a6c-8b65-0eed7f9b6e72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25" y="1632857"/>
            <a:ext cx="5334325" cy="47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 ОБЕЗЬЯНЫ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://saunkina.ucoz.ru/avatar/61/78b65a1779b5212d5d9c81b8bde468ff_i-48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23" y="1858124"/>
            <a:ext cx="3209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90433609"/>
              </p:ext>
            </p:extLst>
          </p:nvPr>
        </p:nvGraphicFramePr>
        <p:xfrm>
          <a:off x="1449977" y="1541417"/>
          <a:ext cx="6753497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71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70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 МЕДВЕДЯ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http://www.freehdimages.in/uploads/large/cartoon-bear-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74" y="3738922"/>
            <a:ext cx="3552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23421316"/>
              </p:ext>
            </p:extLst>
          </p:nvPr>
        </p:nvGraphicFramePr>
        <p:xfrm>
          <a:off x="1449977" y="1541417"/>
          <a:ext cx="6753497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67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 ЗЕРКАЛА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avatars.mds.yandex.net/get-pdb/51720/5373831f-c895-4a6c-8b65-0eed7f9b6e72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76" y="1632677"/>
            <a:ext cx="44580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7829" y="1858124"/>
            <a:ext cx="654449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герой, который помогает Обезьяне увидеть саму себя. Зеркало отражает реальную жизнь, показывает, кто есть </a:t>
            </a:r>
            <a:endParaRPr lang="ru-RU" alt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СРАВНИТЕ ПОСЛОВИЦУ ИЗ БАСНИ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7829" y="1858124"/>
            <a:ext cx="654449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кумушек считать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трудиться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лучше ль на себя, кума, </a:t>
            </a:r>
            <a:endParaRPr lang="ru-RU" alt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оборотиться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суди, на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погляди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 них общее?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sbras.info/system/files/upload/2012-11-21/zerkalo_i_obezyan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68" y="1933298"/>
            <a:ext cx="4577776" cy="381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5056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ПО ИЛЛЮСТРАЦИИ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litcey.ru/pars_docs/refs/35/34210/34210_html_7e5d5e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13" y="1407231"/>
            <a:ext cx="3453729" cy="50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7829" y="1858124"/>
            <a:ext cx="654449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Мартышка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кривляется, строит рожи, делает гримасы, показывает язык, смеется.</a:t>
            </a:r>
          </a:p>
        </p:txBody>
      </p:sp>
    </p:spTree>
    <p:extLst>
      <p:ext uri="{BB962C8B-B14F-4D97-AF65-F5344CB8AC3E}">
        <p14:creationId xmlns:p14="http://schemas.microsoft.com/office/powerpoint/2010/main" val="3046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11907"/>
            <a:ext cx="1178675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 БЫ ВЫ ЗАКОНЧИЛИ ПРЕДЛОЖЕНИЯ?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30" y="1972491"/>
            <a:ext cx="500742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 портретом обезьяны я вижу людей, которые……..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портретом медведя я вижу людей, которые….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Прочитав басню,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задумался о ……..</a:t>
            </a:r>
          </a:p>
          <a:p>
            <a:endParaRPr lang="ru-RU" sz="2800" b="1" dirty="0"/>
          </a:p>
        </p:txBody>
      </p:sp>
      <p:pic>
        <p:nvPicPr>
          <p:cNvPr id="8" name="Picture 2" descr="http://image.blingee.com/images19/content/output/000/000/000/821/869751561_18972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3" y="1782794"/>
            <a:ext cx="3999656" cy="39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5056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БАСНЯ?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30" y="1672148"/>
            <a:ext cx="500742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Басня учит тому, что прежде чем обвинять других в их минусах, стоит вначале узнать их собственные, научиться объективно оценивать ситуацию. Если человек обладает такой способностью, то ему и в голову не придёт укорять других за их изъяны.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://www.desktophdw.com/wallstock/cartoon-monkey-pulling-fac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98" y="2104067"/>
            <a:ext cx="5142950" cy="35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Заполнить таблицу.</a:t>
            </a:r>
          </a:p>
          <a:p>
            <a:pPr fontAlgn="t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2346866"/>
            <a:ext cx="8303472" cy="2164268"/>
          </a:xfrm>
          <a:prstGeom prst="rect">
            <a:avLst/>
          </a:prstGeom>
        </p:spPr>
      </p:pic>
      <p:pic>
        <p:nvPicPr>
          <p:cNvPr id="7" name="Picture 7" descr="https://img-fotki.yandex.ru/get/5502/130884706.169/0_eeb0c_55462121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73" y="1067341"/>
            <a:ext cx="20875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ttp://s4.pic4you.ru/y2014/10-29/12216/46826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24" y="4238029"/>
            <a:ext cx="3024188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i048.radikal.ru/0810/d7/9419284a41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5" y="4623892"/>
            <a:ext cx="28082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</a:t>
            </a:r>
            <a:r>
              <a:rPr lang="ru-RU" sz="4000" dirty="0" smtClean="0"/>
              <a:t>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644791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 басни.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 басни.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Пороки в басне «Зеркало и Обезьяна».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Мораль басни.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Образы главных героев.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Пословицы к басне.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73" y="3068378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52408" y="1858124"/>
            <a:ext cx="530165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Басня «Зеркало и Обезьяна» Крылова была написана до 2 января 1816 года, и в том же году впервые опубликована в журнале «Сын Отечества». С этого момента началась история создания и жизни этой небылицы.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61" y="1765136"/>
            <a:ext cx="4978138" cy="42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5056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 БАСНИ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9383" y="1907176"/>
            <a:ext cx="535577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Басня состоит из двух частей. В первой части описывается кривляние обезьяны перед зеркалом и её беседа с медведем. Вторая часть – это по традиции мораль.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4722" l="50000" r="96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07573" y="1407231"/>
            <a:ext cx="5240094" cy="49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90346"/>
            <a:ext cx="12192001" cy="754731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dirty="0" smtClean="0"/>
              <a:t>ЧТО ВЫСМЕИВАЕТ  БАСНЯ «ЗЕРКАЛО И ОБЕЗЬЯНА»?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22082"/>
            <a:ext cx="643987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Автор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сравнивает людей с приматами не напрасно. Вот объяснение, что высмеивает басня 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«Зеркало и Обезьяна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виде недалеких приматов предстают перед литератором невежды и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подлецы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совершенно прав – многие из них не замечали и не замечают за собою никаких провинностей и недостатков, а вот в других увидят их в секунду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с обезьяной даже именная. 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 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Климыча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4722" l="50000" r="96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528679" y="1339963"/>
            <a:ext cx="3309257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"/>
          <a:stretch/>
        </p:blipFill>
        <p:spPr bwMode="auto">
          <a:xfrm>
            <a:off x="9415036" y="3616384"/>
            <a:ext cx="2523262" cy="28578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МОРАЛЬ БАСНИ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30" y="1756841"/>
            <a:ext cx="512354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поясняет мораль басни в её последних строках, напоминая, что нужно быть беспристрастным и объективным в оценке как чужих, так и своих недостатков.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2842"/>
          <a:stretch/>
        </p:blipFill>
        <p:spPr>
          <a:xfrm>
            <a:off x="7546261" y="1407231"/>
            <a:ext cx="4113617" cy="50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МОРАЛЬ БАСНИ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30" y="1632857"/>
            <a:ext cx="512354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«Таких примеров много в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любит узнавать никто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сатире.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даже видел то вчера: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Климыч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руку нечист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это знают;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взятки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Климычу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читают.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он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украдкою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кивает на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2744" y="1400207"/>
            <a:ext cx="3625344" cy="49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СМЫСЛ БАСНИ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7660" y="2075266"/>
            <a:ext cx="512354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 басни также прекрасно отражен в русской народной пословице: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чужом глазу соломину видит, а в своём –бревна не замечает».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i.ytimg.com/vi/afhKy17Hi74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2" y="1632677"/>
            <a:ext cx="5295418" cy="3971109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30" y="1803335"/>
            <a:ext cx="5843106" cy="319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Образ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– вид, облик,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внешность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Кум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– крестный отец  по отношению к родителям крестника или крестной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матери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Ужимки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– неестественное телодвижение,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гримаса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Попусту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– напрасно, бесполезно,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зря.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903" y="1609598"/>
            <a:ext cx="3529690" cy="4790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410</Words>
  <Application>Microsoft Office PowerPoint</Application>
  <PresentationFormat>Широкоэкранный</PresentationFormat>
  <Paragraphs>166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ПЛАН УРОКА</vt:lpstr>
      <vt:lpstr>ИСТОРИЯ СОЗДАНИЯ</vt:lpstr>
      <vt:lpstr>КОМПОЗИЦИЯ БАСНИ</vt:lpstr>
      <vt:lpstr> ЧТО ВЫСМЕИВАЕТ  БАСНЯ «ЗЕРКАЛО И ОБЕЗЬЯНА»? </vt:lpstr>
      <vt:lpstr>МОРАЛЬ БАСНИ</vt:lpstr>
      <vt:lpstr>МОРАЛЬ БАСНИ</vt:lpstr>
      <vt:lpstr>СМЫСЛ БАСНИ</vt:lpstr>
      <vt:lpstr>СЛОВАРНАЯ РАБОТА</vt:lpstr>
      <vt:lpstr>СЛОВАРНАЯ РАБОТА</vt:lpstr>
      <vt:lpstr>ОБРАЗ ОБЕЗЬЯНЫ</vt:lpstr>
      <vt:lpstr>ОБРАЗ МЕДВЕДЯ</vt:lpstr>
      <vt:lpstr>ОБРАЗ ЗЕРКАЛА</vt:lpstr>
      <vt:lpstr>СРАВНИТЕ ПОСЛОВИЦУ ИЗ БАСНИ</vt:lpstr>
      <vt:lpstr>РАБОТА ПО ИЛЛЮСТРАЦИИ</vt:lpstr>
      <vt:lpstr>КАК БЫ ВЫ ЗАКОНЧИЛИ ПРЕДЛОЖЕНИЯ?</vt:lpstr>
      <vt:lpstr>ЧЕМУ УЧИТ БАСНЯ?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313</cp:revision>
  <dcterms:created xsi:type="dcterms:W3CDTF">2020-09-22T15:24:01Z</dcterms:created>
  <dcterms:modified xsi:type="dcterms:W3CDTF">2020-11-17T09:15:08Z</dcterms:modified>
</cp:coreProperties>
</file>