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5" r:id="rId2"/>
    <p:sldId id="325" r:id="rId3"/>
    <p:sldId id="361" r:id="rId4"/>
    <p:sldId id="373" r:id="rId5"/>
    <p:sldId id="374" r:id="rId6"/>
    <p:sldId id="375" r:id="rId7"/>
    <p:sldId id="378" r:id="rId8"/>
    <p:sldId id="379" r:id="rId9"/>
    <p:sldId id="380" r:id="rId10"/>
    <p:sldId id="377" r:id="rId11"/>
    <p:sldId id="382" r:id="rId12"/>
    <p:sldId id="384" r:id="rId13"/>
    <p:sldId id="376" r:id="rId14"/>
    <p:sldId id="381" r:id="rId15"/>
    <p:sldId id="383" r:id="rId16"/>
    <p:sldId id="385" r:id="rId17"/>
    <p:sldId id="386" r:id="rId18"/>
    <p:sldId id="387" r:id="rId19"/>
    <p:sldId id="396" r:id="rId20"/>
    <p:sldId id="397" r:id="rId21"/>
    <p:sldId id="388" r:id="rId22"/>
    <p:sldId id="389" r:id="rId23"/>
    <p:sldId id="391" r:id="rId24"/>
    <p:sldId id="392" r:id="rId25"/>
    <p:sldId id="393" r:id="rId26"/>
    <p:sldId id="394" r:id="rId27"/>
    <p:sldId id="395" r:id="rId28"/>
    <p:sldId id="398" r:id="rId29"/>
    <p:sldId id="399" r:id="rId30"/>
    <p:sldId id="37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8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51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83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83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10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05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35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42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80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9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59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083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5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25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56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27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969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48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26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81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1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29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60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10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6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45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70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7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334025" y="2700149"/>
            <a:ext cx="6820135" cy="349230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И.А.Крылов</a:t>
            </a:r>
            <a:endParaRPr lang="ru-RU" sz="4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(1769-1844)</a:t>
            </a:r>
          </a:p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68019" y="3276523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 descr="krilov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779" y="2258495"/>
            <a:ext cx="3555821" cy="452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САМООБРАЗОВАНИЕ </a:t>
            </a:r>
            <a:r>
              <a:rPr lang="ru-RU" sz="4400" dirty="0" smtClean="0"/>
              <a:t>И.А.КРЫЛОВА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89857" y="2205428"/>
            <a:ext cx="7021286" cy="3668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Крылова с детства сложилась так, что ему не пришлось учиться в школе. 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самоучкой овладел французским, немецким, итальянским  языками. На 50-ом году жизни захотел прочитать в подлиннике греческих писателей и за 2 года глубоко изучил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древнегреческий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 descr="167_19_08_2011_kryl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3176" y="1534886"/>
            <a:ext cx="3799072" cy="48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ТВОРЧЕСКИЕ СПОСОБНОСТИ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14399" y="2205428"/>
            <a:ext cx="5927271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Счастливые способности помогли ему выучиться рисовать и играть на скрипке. Как музыкант, он в молодые лета славился в столице игрою своею на скрипке и участвовал в дружеских квартетах первых виртуозов.</a:t>
            </a:r>
          </a:p>
        </p:txBody>
      </p:sp>
      <p:pic>
        <p:nvPicPr>
          <p:cNvPr id="9" name="Picture 2" descr="http://t3.gstatic.com/images?q=tbn:ANd9GcRE2U_h3UlGy0CrZ4X_wGXA5IUQJuhfXtqwRjXFHPYYMIL6Wg7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7017" y="1706744"/>
            <a:ext cx="4405231" cy="4204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ТВОРЧЕСКИЕ СПОСОБНОСТИ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643724"/>
            <a:ext cx="5435481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Крылов мог стать замечательным актером. У него были способности к математике, которую он превосходно знал. Настойчиво и упорно занимаясь самообразованием, он стал одним из самых просвещенных людей своего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1336979033_science.png"/>
          <p:cNvPicPr>
            <a:picLocks noChangeAspect="1"/>
          </p:cNvPicPr>
          <p:nvPr/>
        </p:nvPicPr>
        <p:blipFill>
          <a:blip r:embed="rId3" cstate="print">
            <a:lum bright="29000" contrast="40000"/>
          </a:blip>
          <a:stretch>
            <a:fillRect/>
          </a:stretch>
        </p:blipFill>
        <p:spPr>
          <a:xfrm>
            <a:off x="6564086" y="2205428"/>
            <a:ext cx="5118162" cy="38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ПЕРЕЕЗД В ПЕТЕРБУРГ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975757"/>
            <a:ext cx="491478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 Крылова не сумела добиться пенсии после смерти мужа, поэтому в 1782 году приняла решение переехать в Петербург и хлопотать о пенсии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img0.liveinternet.ru/images/attach/c/7/94/459/94459186_2273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3357" y="1632677"/>
            <a:ext cx="6408712" cy="489585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611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 ПЕТЕРБУРГЕ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40970" y="1407232"/>
            <a:ext cx="991144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Петербурге для Крылова нашлось место канцеляриста в Казенной палате. К тому же этот переезд дал Ивану возможность заниматься литературным трудом.</a:t>
            </a:r>
          </a:p>
        </p:txBody>
      </p:sp>
      <p:pic>
        <p:nvPicPr>
          <p:cNvPr id="9" name="Picture 2" descr="http://www.1150russia.ru/tinybrowser/images/opisanie-pamyatnika/_full/_lyudi-iskuss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3412" y="2875178"/>
            <a:ext cx="6322786" cy="3800938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365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ИЗДАНИЕ САТИРИЧЕСКОГО ЖУРНАЛА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14399" y="2205428"/>
            <a:ext cx="592727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1789 г.,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типографии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И.Г.Рахманинова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 его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финансировании,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Крылов начинает издавать ежемесячный сатирический журнал "Почта Духов". </a:t>
            </a:r>
          </a:p>
        </p:txBody>
      </p:sp>
      <p:pic>
        <p:nvPicPr>
          <p:cNvPr id="8" name="Picture 4" descr="http://upload.wikimedia.org/wikipedia/ru/thumb/8/83/%D0%9F%D0%BE%D1%87%D1%82%D0%B0_%D0%B4%D1%83%D1%85%D0%BE%D0%B2.jpg/250px-%D0%9F%D0%BE%D1%87%D1%82%D0%B0_%D0%B4%D1%83%D1%85%D0%BE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8971" y="1481902"/>
            <a:ext cx="3367437" cy="4956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77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ИЗДАНИЕ САТИРИЧЕСКОГО ЖУРНАЛА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14400" y="1583871"/>
            <a:ext cx="638447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1792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Крылов совместно с друзьями открывает типографию и начинает выпускать новый сатирический журнал "Зритель", сразу ставший популярным из-за злободневности своей тематики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Летом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1790 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типографии был произведен обыск, Крылов попал под надзор полиции, издание журнала пришлось прекратить.</a:t>
            </a:r>
          </a:p>
        </p:txBody>
      </p:sp>
      <p:pic>
        <p:nvPicPr>
          <p:cNvPr id="9" name="Picture 2" descr="http://f.letmeprint.ru/101060298-daae522f/preview_3194000_20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584" y="1407231"/>
            <a:ext cx="3635964" cy="5144891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370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5171" y="1407231"/>
            <a:ext cx="472730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1791 по 1801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Крылов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делает перерыв в журналистской деятельности, но сочинять не перестает, хотя и изредка появляется в печати. В это время он скитается по провинции: побывал в Тамбове, Саратове, Нижнем Новгороде, на Украине.</a:t>
            </a:r>
          </a:p>
        </p:txBody>
      </p:sp>
      <p:pic>
        <p:nvPicPr>
          <p:cNvPr id="9" name="Picture 6" descr="http://im2-tub-kz.yandex.net/i?id=7697e44f7deb09e22c8b1075e50a8967-6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9803">
            <a:off x="8574194" y="1366620"/>
            <a:ext cx="3254762" cy="21602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4" descr="http://www.eventros.ru/assets/images/0706f82b89bd40684546de1139b751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3206" y="1184107"/>
            <a:ext cx="2996747" cy="26642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Picture 10" descr="http://feyatur.com.ua/content/pages/images/ukraine-ki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84933">
            <a:off x="8761771" y="3850393"/>
            <a:ext cx="3197623" cy="257551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" name="Picture 8" descr="http://6may.org/wp-content/uploads/2014/04/0a0bcb4803a559653fa50e3fda774a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6763" y="3709473"/>
            <a:ext cx="3423378" cy="306896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670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СЛУЖБА У КНЯЗЯ ГОЛИЦИНА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14399" y="1422081"/>
            <a:ext cx="10629901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смерти Екатерины II Иван Андреевич поступает на службу к князю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Голицину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качестве личного секретаря и учителя его детей.</a:t>
            </a:r>
          </a:p>
        </p:txBody>
      </p:sp>
      <p:pic>
        <p:nvPicPr>
          <p:cNvPr id="9" name="Picture 2" descr="http://www.runivers.ru/images/date/2010_november/05/s_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3412" y="2977808"/>
            <a:ext cx="6494117" cy="355052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821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7" y="405961"/>
            <a:ext cx="11682248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ПЕРВЫЕ ОПЫТЫ. ДРАМАТУРГ И ИЗДАТЕЛЬ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14399" y="2022546"/>
            <a:ext cx="5927271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1786 —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1788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 литературное поприще как драматург: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комическая опера «Кофейница»,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трагедия «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Филомена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«Клеопатра»,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комедия «Бешеная семья», «Сочинитель в прихожей» и др.</a:t>
            </a:r>
          </a:p>
          <a:p>
            <a:endParaRPr lang="ru-RU" sz="28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 r="12842"/>
          <a:stretch/>
        </p:blipFill>
        <p:spPr>
          <a:xfrm>
            <a:off x="7546261" y="1407231"/>
            <a:ext cx="4113617" cy="50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85903" y="1523342"/>
            <a:ext cx="11292858" cy="7319953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Детство писателя.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Родители </a:t>
            </a:r>
            <a:r>
              <a:rPr lang="ru-RU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И.А.Крылова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Самообразование </a:t>
            </a:r>
            <a:r>
              <a:rPr lang="ru-RU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И.А.Крылова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Жизнь в Петербурге.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Издание сатирических журналов.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Литературная деятельность.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Басни </a:t>
            </a:r>
            <a:r>
              <a:rPr lang="ru-RU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И.А.Крылова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Смерть </a:t>
            </a:r>
            <a:r>
              <a:rPr lang="ru-RU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И.А.Крылова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3018724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И.А.КРЫЛОВ В РИГЕ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788229" y="1407232"/>
            <a:ext cx="7894019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не знает чудных басен Ивана Крылова.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многие ли знают, что портрет баснописца украшает стены Президентского дворца в Риге? И вполне заслужено! В начале 19 века Крылов возглавлял канцелярию губернатора</a:t>
            </a:r>
          </a:p>
        </p:txBody>
      </p:sp>
      <p:pic>
        <p:nvPicPr>
          <p:cNvPr id="9" name="Picture 2" descr="http://t2.gstatic.com/images?q=tbn:ANd9GcSS8KICAKdYkJZsARb-SJB8_JwA1XOZpPLigx78uEDqoa7EZu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768" y="1407230"/>
            <a:ext cx="2160240" cy="3024336"/>
          </a:xfrm>
          <a:prstGeom prst="rect">
            <a:avLst/>
          </a:prstGeom>
          <a:noFill/>
        </p:spPr>
      </p:pic>
      <p:pic>
        <p:nvPicPr>
          <p:cNvPr id="10" name="Picture 4" descr="http://t1.gstatic.com/images?q=tbn:ANd9GcTdkpNRUH1htnUZwRDDBsckZrqG3T_dlK4E9UiZMYAOZdZzO-dkV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3412" y="3814811"/>
            <a:ext cx="6918659" cy="2785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40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ЛИТЕРАТУРНАЯ ДЕЯТЕЛЬНОСТЬ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14399" y="2205428"/>
            <a:ext cx="592727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начала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 Крылов входит в литературу как создатель русской басни. Первая книга его басен вышла, когда ему было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лет. А всего он создал более 200 басен.</a:t>
            </a:r>
          </a:p>
        </p:txBody>
      </p:sp>
      <p:pic>
        <p:nvPicPr>
          <p:cNvPr id="9" name="Рисунок 8" descr="крыл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8441" y="1407231"/>
            <a:ext cx="3563807" cy="49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ЛУЧШИЙ РУССКИЙ БАСНОПИСЕЦ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14399" y="1858124"/>
            <a:ext cx="676003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Лучшим русским баснописцем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считается Иван Андреевич Крылов. Он прошел суровую школу жизни, смог отразить свой опыт в прекрасных баснях,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ставших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неотъемлемой частью классической русской литературы. Многие выражения из басен Крылова стали крылатыми.</a:t>
            </a:r>
          </a:p>
        </p:txBody>
      </p:sp>
      <p:pic>
        <p:nvPicPr>
          <p:cNvPr id="9" name="Рисунок 8" descr="Крылов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753" y="1407231"/>
            <a:ext cx="3192866" cy="509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ПЕРВАЯ ПУБЛИКАЦИЯ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14400" y="1887583"/>
            <a:ext cx="5861958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публикация басен Крылова («Дуб и трость», «Разборчивая невеста») состоялась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1805 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были переводы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басен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Лафонтена. </a:t>
            </a:r>
          </a:p>
        </p:txBody>
      </p:sp>
      <p:pic>
        <p:nvPicPr>
          <p:cNvPr id="9" name="Picture 6" descr="фрагмент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730" b="3253"/>
          <a:stretch>
            <a:fillRect/>
          </a:stretch>
        </p:blipFill>
        <p:spPr bwMode="auto">
          <a:xfrm>
            <a:off x="7180097" y="2220686"/>
            <a:ext cx="4502151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21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ПЕРВАЯ КНИГА БАСЕН И.А.КРЫЛОВА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583871"/>
            <a:ext cx="592182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1809 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вышла первая книга басен Крылова, в которых он выступал не только как моралист, но обличитель "сильных" мира сего, угнетающих народ. Именно басня стала тем жанром, в котором гений Крылова выразился необычайно широко. Девять книг, включающих более 200 басен, составляют басенное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наследие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Крылова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9" name="Picture 2" descr="http://forums-su.com/download/file.php?id=1038327&amp;mode=view/DSC04015%20%5b1280x768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171" y="1632677"/>
            <a:ext cx="5616624" cy="4814249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327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ИСТОЧНИКИ БАСЕН И.А.КРЫЛОВА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54056" y="1407231"/>
            <a:ext cx="552819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наблюдения,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друзей.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Библейские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сюжеты.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Басни Эзопа,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Лафонтена.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1095" y="3411084"/>
            <a:ext cx="7156680" cy="3201987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91" y="1407231"/>
            <a:ext cx="4143404" cy="3488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6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17425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БАСНИ И.А.КРЫЛОВА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http://www.poetryclub.com.ua/upload/poem_all/00269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560" y="1849047"/>
            <a:ext cx="2880320" cy="41726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0" name="Рисунок 9" descr="http://img.labirint.ru/images/comments_pic/0944/010lab0opo1256594349.jpg"/>
          <p:cNvPicPr/>
          <p:nvPr/>
        </p:nvPicPr>
        <p:blipFill>
          <a:blip r:embed="rId4" cstate="print"/>
          <a:srcRect r="49150"/>
          <a:stretch>
            <a:fillRect/>
          </a:stretch>
        </p:blipFill>
        <p:spPr bwMode="auto">
          <a:xfrm>
            <a:off x="5043094" y="1858124"/>
            <a:ext cx="2664296" cy="417646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 descr="http://www.xxlbook.ru/imgh1011279.png"/>
          <p:cNvPicPr/>
          <p:nvPr/>
        </p:nvPicPr>
        <p:blipFill>
          <a:blip r:embed="rId5" cstate="print"/>
          <a:srcRect r="53664"/>
          <a:stretch>
            <a:fillRect/>
          </a:stretch>
        </p:blipFill>
        <p:spPr bwMode="auto">
          <a:xfrm>
            <a:off x="8885604" y="1894128"/>
            <a:ext cx="2520280" cy="410445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18577" y="6204856"/>
            <a:ext cx="331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«Ворона и лисица»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1653" y="6178729"/>
            <a:ext cx="318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«Кукушка и петух»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56171" y="6204855"/>
            <a:ext cx="312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«Медведь у пчёл»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БАСНИ И.А.КРЫЛОВА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576" y="6204856"/>
            <a:ext cx="344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«Свинья под дубом»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3094" y="6204855"/>
            <a:ext cx="318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«Мартышка и очки»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56171" y="6204855"/>
            <a:ext cx="312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«Квартет»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http://www.xxlbook.ru/imgh1245122.png"/>
          <p:cNvPicPr/>
          <p:nvPr/>
        </p:nvPicPr>
        <p:blipFill>
          <a:blip r:embed="rId3" cstate="print"/>
          <a:srcRect r="50223"/>
          <a:stretch>
            <a:fillRect/>
          </a:stretch>
        </p:blipFill>
        <p:spPr bwMode="auto">
          <a:xfrm>
            <a:off x="962147" y="1407231"/>
            <a:ext cx="2958066" cy="456136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Рисунок 15" descr="http://static4.read.ru/images/illustrations/13068195642265150149.jpeg"/>
          <p:cNvPicPr/>
          <p:nvPr/>
        </p:nvPicPr>
        <p:blipFill>
          <a:blip r:embed="rId4" cstate="print"/>
          <a:srcRect l="48346" r="5198"/>
          <a:stretch>
            <a:fillRect/>
          </a:stretch>
        </p:blipFill>
        <p:spPr bwMode="auto">
          <a:xfrm>
            <a:off x="5089645" y="1513556"/>
            <a:ext cx="2756048" cy="445504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Рисунок 16" descr="http://img.labirint.ru/images/comments_pic/0940/05labv5ig1254303881.jpg"/>
          <p:cNvPicPr/>
          <p:nvPr/>
        </p:nvPicPr>
        <p:blipFill>
          <a:blip r:embed="rId5" cstate="print"/>
          <a:srcRect l="7483" r="40714"/>
          <a:stretch>
            <a:fillRect/>
          </a:stretch>
        </p:blipFill>
        <p:spPr bwMode="auto">
          <a:xfrm>
            <a:off x="8733309" y="1569197"/>
            <a:ext cx="2771800" cy="44289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1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СМЕРТЬ И.А.КРЫЛОВА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14399" y="2677885"/>
            <a:ext cx="609055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ноября 1844 г. </a:t>
            </a:r>
            <a:r>
              <a:rPr lang="ru-RU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И.А.Крылов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умер от воспаления лёгких.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upload.wikimedia.org/wikipedia/commons/thumb/c/c8/Krylov_Grave_Summer.jpg/220px-Krylov_Grave_Sum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754" y="1292931"/>
            <a:ext cx="3592494" cy="5277636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866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7886" cy="50028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ПАМЯТНИКИ И.А.КРЫЛОВУ</a:t>
            </a:r>
            <a:endParaRPr lang="ru-RU" sz="4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574" y="1807901"/>
            <a:ext cx="3345774" cy="446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Памятник Пушкину и Крылов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4552" y="3390055"/>
            <a:ext cx="4427984" cy="332098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6" descr="http://img-fotki.yandex.ru/get/5409/126139076.0/0_6f750_b6ce880a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6348" y="1807901"/>
            <a:ext cx="4146260" cy="403754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48056" y="1247652"/>
            <a:ext cx="2455349" cy="2142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127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877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 ПИСАТЕЛЯ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46629" y="2467429"/>
            <a:ext cx="5863771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И.А.Крылов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родился         2 февраля 1769 г. в Москве в семье бедного армейского капитана.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дедушка крыл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6952" y="1523999"/>
            <a:ext cx="3635296" cy="491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8150" y="1498818"/>
            <a:ext cx="1159691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Записать основные факты биографии 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И.А.Крылова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2. Прочитать басню «Свинья под дубом».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https://www.culture.ru/storage/images/8176c31ac62464b7abae651764dff3fe/0cf64eb6a9d70d695273085afeeac97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72" y="3477986"/>
            <a:ext cx="4093671" cy="291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ОТЕЦ А.П.КРЫЛОВ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286" y="7991905"/>
            <a:ext cx="5369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4" y="1632677"/>
            <a:ext cx="789483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рмейский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офицер, выслужившийся из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рядовых. Когда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усмиряли пугачёвский бунт в 1772 году, он состоял на службе в драгунском полку и проявил себя героем, но никаких чинов и медалей за это не получил.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Выйдя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отставку, он был переведён на государственную службу в должность председателя магистрата Твери. Хорошего дохода такая служба не приносила, поэтому семья жила очень бедно.</a:t>
            </a:r>
          </a:p>
        </p:txBody>
      </p:sp>
      <p:pic>
        <p:nvPicPr>
          <p:cNvPr id="1026" name="Picture 2" descr="https://ds05.infourok.ru/uploads/ex/00fe/000e7fed-14e1fe18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807" t="2550" r="4182" b="21477"/>
          <a:stretch/>
        </p:blipFill>
        <p:spPr bwMode="auto">
          <a:xfrm>
            <a:off x="8737599" y="1632677"/>
            <a:ext cx="2944649" cy="42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МАТЬ М.А.КРЫЛОВА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40971" y="2220278"/>
            <a:ext cx="53721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 женщиной умной от природы, уделяла большое внимание самообразованию сына.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Рано осталась вдовой.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ds04.infourok.ru/uploads/ex/0f3a/00177b51-48ca9b78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t="10843" r="60630" b="15824"/>
          <a:stretch/>
        </p:blipFill>
        <p:spPr bwMode="auto">
          <a:xfrm>
            <a:off x="8194465" y="1407231"/>
            <a:ext cx="300445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1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ВОСПОМИНАНИЯ И.А.КРЫЛОВА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40971" y="1893703"/>
            <a:ext cx="537210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матери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И.А.Крылов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вспоминал так: «Она была простая женщина, без всякого образования, но умная от природы и исполненная высоких качеств».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Иван Крыл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779" y="1681662"/>
            <a:ext cx="3657743" cy="45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 И.А.КРЫЛОВА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46631" y="2467429"/>
            <a:ext cx="376827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Детство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И.А.Крылова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прошло в Твери.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www.krasfun.ru/images/2011/7/92244_Evolution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126" y="1407231"/>
            <a:ext cx="6480720" cy="5116859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390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665514"/>
            <a:ext cx="5012753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- Андрей Прохорович Крылов, умер в 1778 не оставив семье никаких средств к существованию, поэтому маленькому Крылову уже в 10 лет пришлось подрабатывать писцом в Тверском суде.</a:t>
            </a:r>
          </a:p>
        </p:txBody>
      </p:sp>
      <p:pic>
        <p:nvPicPr>
          <p:cNvPr id="9" name="Picture 4" descr="http://5898523.ru/wp-content/uploads/2011/04/tverskoj-s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286" y="1632677"/>
            <a:ext cx="6079322" cy="40324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http://im1-tub-kz.yandex.net/i?id=c16ff0f57d54a0cf71e8b26091dabd52-65-144&amp;n=21"/>
          <p:cNvPicPr>
            <a:picLocks noChangeAspect="1" noChangeArrowheads="1"/>
          </p:cNvPicPr>
          <p:nvPr/>
        </p:nvPicPr>
        <p:blipFill rotWithShape="1">
          <a:blip r:embed="rId4" cstate="print"/>
          <a:srcRect t="39216"/>
          <a:stretch/>
        </p:blipFill>
        <p:spPr bwMode="auto">
          <a:xfrm rot="21268996">
            <a:off x="7924552" y="5297487"/>
            <a:ext cx="2481468" cy="135509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364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САМООБРАЗОВАНИЕ И.А.КРЫЛОВА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422082"/>
            <a:ext cx="665540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 Крылова, Марья Алексеевна, не имела никакой возможности дать образование своему сыну, но так как была женщиной умной от природы, хоть и не образованной, уделяла большое внимание самообразованию сына. Иван обучался дома грамоте, арифметике и молитвам. Так же ему было позволено обучаться вместе с детьми местного помещика, которого он как то удивил своими стихами.</a:t>
            </a:r>
          </a:p>
        </p:txBody>
      </p:sp>
      <p:pic>
        <p:nvPicPr>
          <p:cNvPr id="11" name="Picture 6" descr="http://s51.radikal.ru/i131/1205/dc/22cbb00d83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2595" y="1407231"/>
            <a:ext cx="4382409" cy="5174801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160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6653</TotalTime>
  <Words>1027</Words>
  <Application>Microsoft Office PowerPoint</Application>
  <PresentationFormat>Широкоэкранный</PresentationFormat>
  <Paragraphs>209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ПЛАН  УРОКА</vt:lpstr>
      <vt:lpstr>ДЕТСТВО ПИСАТЕЛЯ</vt:lpstr>
      <vt:lpstr>ОТЕЦ А.П.КРЫЛОВ</vt:lpstr>
      <vt:lpstr>МАТЬ М.А.КРЫЛОВА</vt:lpstr>
      <vt:lpstr>ВОСПОМИНАНИЯ И.А.КРЫЛОВА</vt:lpstr>
      <vt:lpstr>ДЕТСТВО И.А.КРЫЛОВА</vt:lpstr>
      <vt:lpstr>Презентация PowerPoint</vt:lpstr>
      <vt:lpstr>САМООБРАЗОВАНИЕ И.А.КРЫЛОВА</vt:lpstr>
      <vt:lpstr>САМООБРАЗОВАНИЕ И.А.КРЫЛОВА</vt:lpstr>
      <vt:lpstr>ТВОРЧЕСКИЕ СПОСОБНОСТИ</vt:lpstr>
      <vt:lpstr>ТВОРЧЕСКИЕ СПОСОБНОСТИ</vt:lpstr>
      <vt:lpstr>ПЕРЕЕЗД В ПЕТЕРБУРГ</vt:lpstr>
      <vt:lpstr>В ПЕТЕРБУРГЕ</vt:lpstr>
      <vt:lpstr>ИЗДАНИЕ САТИРИЧЕСКОГО ЖУРНАЛА</vt:lpstr>
      <vt:lpstr>ИЗДАНИЕ САТИРИЧЕСКОГО ЖУРНАЛА</vt:lpstr>
      <vt:lpstr>Презентация PowerPoint</vt:lpstr>
      <vt:lpstr>СЛУЖБА У КНЯЗЯ ГОЛИЦИНА</vt:lpstr>
      <vt:lpstr>ПЕРВЫЕ ОПЫТЫ. ДРАМАТУРГ И ИЗДАТЕЛЬ</vt:lpstr>
      <vt:lpstr>И.А.КРЫЛОВ В РИГЕ</vt:lpstr>
      <vt:lpstr>ЛИТЕРАТУРНАЯ ДЕЯТЕЛЬНОСТЬ</vt:lpstr>
      <vt:lpstr>ЛУЧШИЙ РУССКИЙ БАСНОПИСЕЦ</vt:lpstr>
      <vt:lpstr>ПЕРВАЯ ПУБЛИКАЦИЯ</vt:lpstr>
      <vt:lpstr>ПЕРВАЯ КНИГА БАСЕН И.А.КРЫЛОВА</vt:lpstr>
      <vt:lpstr>ИСТОЧНИКИ БАСЕН И.А.КРЫЛОВА</vt:lpstr>
      <vt:lpstr>БАСНИ И.А.КРЫЛОВА</vt:lpstr>
      <vt:lpstr>БАСНИ И.А.КРЫЛОВА</vt:lpstr>
      <vt:lpstr>СМЕРТЬ И.А.КРЫЛОВА</vt:lpstr>
      <vt:lpstr>ПАМЯТНИКИ И.А.КРЫЛОВУ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287</cp:revision>
  <dcterms:created xsi:type="dcterms:W3CDTF">2020-09-22T15:24:01Z</dcterms:created>
  <dcterms:modified xsi:type="dcterms:W3CDTF">2020-11-09T06:41:18Z</dcterms:modified>
</cp:coreProperties>
</file>