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5" r:id="rId2"/>
    <p:sldId id="325" r:id="rId3"/>
    <p:sldId id="365" r:id="rId4"/>
    <p:sldId id="384" r:id="rId5"/>
    <p:sldId id="361" r:id="rId6"/>
    <p:sldId id="376" r:id="rId7"/>
    <p:sldId id="373" r:id="rId8"/>
    <p:sldId id="374" r:id="rId9"/>
    <p:sldId id="389" r:id="rId10"/>
    <p:sldId id="390" r:id="rId11"/>
    <p:sldId id="391" r:id="rId12"/>
    <p:sldId id="392" r:id="rId13"/>
    <p:sldId id="388" r:id="rId14"/>
    <p:sldId id="393" r:id="rId15"/>
    <p:sldId id="375" r:id="rId16"/>
    <p:sldId id="385" r:id="rId17"/>
    <p:sldId id="386" r:id="rId18"/>
    <p:sldId id="395" r:id="rId19"/>
    <p:sldId id="394" r:id="rId20"/>
    <p:sldId id="37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900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32B843-4368-4745-9833-91C4CB04AD6A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13D7F8A-75B7-44F8-B587-B0EC186E0B6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Сказка «Конёк-Горбунок»</a:t>
          </a:r>
          <a:endParaRPr lang="ru-RU" sz="2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FF5979-70A8-4E86-A027-BAB977AD5582}" type="parTrans" cxnId="{FC7CA2B7-A9EA-49DE-AC9B-4E84DB9ECF16}">
      <dgm:prSet/>
      <dgm:spPr/>
      <dgm:t>
        <a:bodyPr/>
        <a:lstStyle/>
        <a:p>
          <a:endParaRPr lang="ru-RU"/>
        </a:p>
      </dgm:t>
    </dgm:pt>
    <dgm:pt modelId="{22D21ADB-6B7B-40D2-86B4-C78EE174F000}" type="sibTrans" cxnId="{FC7CA2B7-A9EA-49DE-AC9B-4E84DB9ECF16}">
      <dgm:prSet/>
      <dgm:spPr/>
      <dgm:t>
        <a:bodyPr/>
        <a:lstStyle/>
        <a:p>
          <a:endParaRPr lang="ru-RU"/>
        </a:p>
      </dgm:t>
    </dgm:pt>
    <dgm:pt modelId="{E2B4D420-3ABC-414C-940A-D6FBEA5CE123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1834</a:t>
          </a:r>
          <a:r>
            <a:rPr lang="ru-RU" sz="57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57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8BB572-517C-4750-A179-256A9B23C05A}" type="parTrans" cxnId="{94168746-860D-4583-88EA-BD1137F3394D}">
      <dgm:prSet/>
      <dgm:spPr/>
      <dgm:t>
        <a:bodyPr/>
        <a:lstStyle/>
        <a:p>
          <a:endParaRPr lang="ru-RU"/>
        </a:p>
      </dgm:t>
    </dgm:pt>
    <dgm:pt modelId="{04FDFB64-8810-4121-A729-B91C30144104}" type="sibTrans" cxnId="{94168746-860D-4583-88EA-BD1137F3394D}">
      <dgm:prSet/>
      <dgm:spPr/>
      <dgm:t>
        <a:bodyPr/>
        <a:lstStyle/>
        <a:p>
          <a:endParaRPr lang="ru-RU"/>
        </a:p>
      </dgm:t>
    </dgm:pt>
    <dgm:pt modelId="{FFCE6E87-A74A-42C4-8D29-559B20FFE341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002060"/>
              </a:solidFill>
            </a:rPr>
            <a:t>1843</a:t>
          </a:r>
          <a:r>
            <a:rPr lang="ru-RU" sz="5700" b="1" dirty="0" smtClean="0"/>
            <a:t> </a:t>
          </a:r>
          <a:endParaRPr lang="ru-RU" sz="5700" b="1" dirty="0"/>
        </a:p>
      </dgm:t>
    </dgm:pt>
    <dgm:pt modelId="{C8E71D86-8A40-4123-9BC5-274D2C311976}" type="parTrans" cxnId="{2C87B7CC-605F-41AB-BEA3-F0661FEE0367}">
      <dgm:prSet/>
      <dgm:spPr/>
      <dgm:t>
        <a:bodyPr/>
        <a:lstStyle/>
        <a:p>
          <a:endParaRPr lang="ru-RU"/>
        </a:p>
      </dgm:t>
    </dgm:pt>
    <dgm:pt modelId="{ECC6FB38-4A4A-495C-A7A7-2FEFF6D0FEB0}" type="sibTrans" cxnId="{2C87B7CC-605F-41AB-BEA3-F0661FEE0367}">
      <dgm:prSet/>
      <dgm:spPr/>
      <dgm:t>
        <a:bodyPr/>
        <a:lstStyle/>
        <a:p>
          <a:endParaRPr lang="ru-RU"/>
        </a:p>
      </dgm:t>
    </dgm:pt>
    <dgm:pt modelId="{06B10E5D-A0C8-4564-B930-1E075BA328D3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002060"/>
              </a:solidFill>
            </a:rPr>
            <a:t>1917</a:t>
          </a:r>
          <a:endParaRPr lang="ru-RU" sz="4000" b="1" dirty="0">
            <a:solidFill>
              <a:srgbClr val="002060"/>
            </a:solidFill>
          </a:endParaRPr>
        </a:p>
      </dgm:t>
    </dgm:pt>
    <dgm:pt modelId="{B15A6C2B-1599-4AD2-88E6-8AC247A0BF40}" type="parTrans" cxnId="{4E6E1E0C-7522-419D-B36C-99842B919E41}">
      <dgm:prSet/>
      <dgm:spPr/>
      <dgm:t>
        <a:bodyPr/>
        <a:lstStyle/>
        <a:p>
          <a:endParaRPr lang="ru-RU"/>
        </a:p>
      </dgm:t>
    </dgm:pt>
    <dgm:pt modelId="{C536AFCB-A0EE-420A-AA4D-196AC2431625}" type="sibTrans" cxnId="{4E6E1E0C-7522-419D-B36C-99842B919E41}">
      <dgm:prSet/>
      <dgm:spPr/>
      <dgm:t>
        <a:bodyPr/>
        <a:lstStyle/>
        <a:p>
          <a:endParaRPr lang="ru-RU"/>
        </a:p>
      </dgm:t>
    </dgm:pt>
    <dgm:pt modelId="{B7C12DBD-69CE-4576-8BB8-EC9CDDF6F4BE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002060"/>
              </a:solidFill>
            </a:rPr>
            <a:t>1840</a:t>
          </a:r>
          <a:endParaRPr lang="ru-RU" sz="4000" b="1" dirty="0">
            <a:solidFill>
              <a:srgbClr val="002060"/>
            </a:solidFill>
          </a:endParaRPr>
        </a:p>
      </dgm:t>
    </dgm:pt>
    <dgm:pt modelId="{12083A8D-B760-4C19-BE81-6634DAEA3598}" type="parTrans" cxnId="{018256F5-45F1-4C25-99E4-35A06F917270}">
      <dgm:prSet/>
      <dgm:spPr/>
      <dgm:t>
        <a:bodyPr/>
        <a:lstStyle/>
        <a:p>
          <a:endParaRPr lang="ru-RU"/>
        </a:p>
      </dgm:t>
    </dgm:pt>
    <dgm:pt modelId="{E8CECA24-95CC-44C8-9219-589B4CFB8C5E}" type="sibTrans" cxnId="{018256F5-45F1-4C25-99E4-35A06F917270}">
      <dgm:prSet/>
      <dgm:spPr/>
      <dgm:t>
        <a:bodyPr/>
        <a:lstStyle/>
        <a:p>
          <a:endParaRPr lang="ru-RU"/>
        </a:p>
      </dgm:t>
    </dgm:pt>
    <dgm:pt modelId="{55358BFA-4410-4E1F-85EF-D9D4248B120D}" type="pres">
      <dgm:prSet presAssocID="{3832B843-4368-4745-9833-91C4CB04AD6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920A70-1EF9-4FAF-B271-C442BD9FE08C}" type="pres">
      <dgm:prSet presAssocID="{C13D7F8A-75B7-44F8-B587-B0EC186E0B6F}" presName="root1" presStyleCnt="0"/>
      <dgm:spPr/>
    </dgm:pt>
    <dgm:pt modelId="{599E871D-A6E8-4ECD-B100-F82BF63C4FC4}" type="pres">
      <dgm:prSet presAssocID="{C13D7F8A-75B7-44F8-B587-B0EC186E0B6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E172C6-76BA-4729-A95E-70D220494470}" type="pres">
      <dgm:prSet presAssocID="{C13D7F8A-75B7-44F8-B587-B0EC186E0B6F}" presName="level2hierChild" presStyleCnt="0"/>
      <dgm:spPr/>
    </dgm:pt>
    <dgm:pt modelId="{43D0F7BD-A0F2-4F4B-AE9A-944B7ECB51CC}" type="pres">
      <dgm:prSet presAssocID="{5F8BB572-517C-4750-A179-256A9B23C05A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738CC6D-0467-47D8-8304-9A5705FC4CE8}" type="pres">
      <dgm:prSet presAssocID="{5F8BB572-517C-4750-A179-256A9B23C05A}" presName="connTx" presStyleLbl="parChTrans1D2" presStyleIdx="0" presStyleCnt="2"/>
      <dgm:spPr/>
      <dgm:t>
        <a:bodyPr/>
        <a:lstStyle/>
        <a:p>
          <a:endParaRPr lang="ru-RU"/>
        </a:p>
      </dgm:t>
    </dgm:pt>
    <dgm:pt modelId="{E2BEEC4C-7795-425E-903F-027D506A1E24}" type="pres">
      <dgm:prSet presAssocID="{E2B4D420-3ABC-414C-940A-D6FBEA5CE123}" presName="root2" presStyleCnt="0"/>
      <dgm:spPr/>
    </dgm:pt>
    <dgm:pt modelId="{07BAE91F-1798-4C56-A36B-C378610BBDD2}" type="pres">
      <dgm:prSet presAssocID="{E2B4D420-3ABC-414C-940A-D6FBEA5CE12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F67C70-4863-4AC7-B71D-24ABE9A21991}" type="pres">
      <dgm:prSet presAssocID="{E2B4D420-3ABC-414C-940A-D6FBEA5CE123}" presName="level3hierChild" presStyleCnt="0"/>
      <dgm:spPr/>
    </dgm:pt>
    <dgm:pt modelId="{D5229318-44EF-4CE6-BDED-66D5E1B253B7}" type="pres">
      <dgm:prSet presAssocID="{C8E71D86-8A40-4123-9BC5-274D2C311976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DD2C4964-05FF-4594-8D29-3E91ABF756DF}" type="pres">
      <dgm:prSet presAssocID="{C8E71D86-8A40-4123-9BC5-274D2C311976}" presName="connTx" presStyleLbl="parChTrans1D3" presStyleIdx="0" presStyleCnt="2"/>
      <dgm:spPr/>
      <dgm:t>
        <a:bodyPr/>
        <a:lstStyle/>
        <a:p>
          <a:endParaRPr lang="ru-RU"/>
        </a:p>
      </dgm:t>
    </dgm:pt>
    <dgm:pt modelId="{37F01C82-0234-4A84-96A0-8BFEEEC613DD}" type="pres">
      <dgm:prSet presAssocID="{FFCE6E87-A74A-42C4-8D29-559B20FFE341}" presName="root2" presStyleCnt="0"/>
      <dgm:spPr/>
    </dgm:pt>
    <dgm:pt modelId="{AFD1FC6D-C1FC-47E7-A178-B897F4E86A10}" type="pres">
      <dgm:prSet presAssocID="{FFCE6E87-A74A-42C4-8D29-559B20FFE341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9FA2E4-9222-4985-BAB7-F2B554A2560B}" type="pres">
      <dgm:prSet presAssocID="{FFCE6E87-A74A-42C4-8D29-559B20FFE341}" presName="level3hierChild" presStyleCnt="0"/>
      <dgm:spPr/>
    </dgm:pt>
    <dgm:pt modelId="{F900C066-79DE-4B2F-9D1B-FBD36EDE3F51}" type="pres">
      <dgm:prSet presAssocID="{B15A6C2B-1599-4AD2-88E6-8AC247A0BF40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FECE4DB3-39AC-4EC5-91C0-C23A5A5EDAA8}" type="pres">
      <dgm:prSet presAssocID="{B15A6C2B-1599-4AD2-88E6-8AC247A0BF40}" presName="connTx" presStyleLbl="parChTrans1D3" presStyleIdx="1" presStyleCnt="2"/>
      <dgm:spPr/>
      <dgm:t>
        <a:bodyPr/>
        <a:lstStyle/>
        <a:p>
          <a:endParaRPr lang="ru-RU"/>
        </a:p>
      </dgm:t>
    </dgm:pt>
    <dgm:pt modelId="{87027C94-D7A5-45CD-A04F-324CE56D0126}" type="pres">
      <dgm:prSet presAssocID="{06B10E5D-A0C8-4564-B930-1E075BA328D3}" presName="root2" presStyleCnt="0"/>
      <dgm:spPr/>
    </dgm:pt>
    <dgm:pt modelId="{61F1E58B-028D-4FBA-93EE-D8552A6ED439}" type="pres">
      <dgm:prSet presAssocID="{06B10E5D-A0C8-4564-B930-1E075BA328D3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2B9C76-BAB6-4FF0-8F2F-0EA009D89575}" type="pres">
      <dgm:prSet presAssocID="{06B10E5D-A0C8-4564-B930-1E075BA328D3}" presName="level3hierChild" presStyleCnt="0"/>
      <dgm:spPr/>
    </dgm:pt>
    <dgm:pt modelId="{5BEE1D10-732C-4716-B91D-D1F360419008}" type="pres">
      <dgm:prSet presAssocID="{12083A8D-B760-4C19-BE81-6634DAEA3598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1105FCBB-DB22-4C98-AC5C-34B77EC43D68}" type="pres">
      <dgm:prSet presAssocID="{12083A8D-B760-4C19-BE81-6634DAEA3598}" presName="connTx" presStyleLbl="parChTrans1D2" presStyleIdx="1" presStyleCnt="2"/>
      <dgm:spPr/>
      <dgm:t>
        <a:bodyPr/>
        <a:lstStyle/>
        <a:p>
          <a:endParaRPr lang="ru-RU"/>
        </a:p>
      </dgm:t>
    </dgm:pt>
    <dgm:pt modelId="{B3DA1231-44FE-46B6-BD98-68A166B12B35}" type="pres">
      <dgm:prSet presAssocID="{B7C12DBD-69CE-4576-8BB8-EC9CDDF6F4BE}" presName="root2" presStyleCnt="0"/>
      <dgm:spPr/>
    </dgm:pt>
    <dgm:pt modelId="{C5B87DBE-755D-43FE-AB7F-094E16CC1C5B}" type="pres">
      <dgm:prSet presAssocID="{B7C12DBD-69CE-4576-8BB8-EC9CDDF6F4B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2D2A7C-EDF8-4DFF-B086-3C474A63FC89}" type="pres">
      <dgm:prSet presAssocID="{B7C12DBD-69CE-4576-8BB8-EC9CDDF6F4BE}" presName="level3hierChild" presStyleCnt="0"/>
      <dgm:spPr/>
    </dgm:pt>
  </dgm:ptLst>
  <dgm:cxnLst>
    <dgm:cxn modelId="{B32A80EA-16FE-4ABE-A763-4DB1A44F7190}" type="presOf" srcId="{C13D7F8A-75B7-44F8-B587-B0EC186E0B6F}" destId="{599E871D-A6E8-4ECD-B100-F82BF63C4FC4}" srcOrd="0" destOrd="0" presId="urn:microsoft.com/office/officeart/2005/8/layout/hierarchy2"/>
    <dgm:cxn modelId="{768A1A93-FD67-4D72-B5D1-247A548848DE}" type="presOf" srcId="{5F8BB572-517C-4750-A179-256A9B23C05A}" destId="{A738CC6D-0467-47D8-8304-9A5705FC4CE8}" srcOrd="1" destOrd="0" presId="urn:microsoft.com/office/officeart/2005/8/layout/hierarchy2"/>
    <dgm:cxn modelId="{80002245-185A-4DEC-A524-484C7B5F4614}" type="presOf" srcId="{12083A8D-B760-4C19-BE81-6634DAEA3598}" destId="{1105FCBB-DB22-4C98-AC5C-34B77EC43D68}" srcOrd="1" destOrd="0" presId="urn:microsoft.com/office/officeart/2005/8/layout/hierarchy2"/>
    <dgm:cxn modelId="{DBF7562B-B84A-4319-9B0F-23C5A5881E2A}" type="presOf" srcId="{C8E71D86-8A40-4123-9BC5-274D2C311976}" destId="{D5229318-44EF-4CE6-BDED-66D5E1B253B7}" srcOrd="0" destOrd="0" presId="urn:microsoft.com/office/officeart/2005/8/layout/hierarchy2"/>
    <dgm:cxn modelId="{BD07D4F2-12A4-4369-91E8-66ACBE9931F0}" type="presOf" srcId="{C8E71D86-8A40-4123-9BC5-274D2C311976}" destId="{DD2C4964-05FF-4594-8D29-3E91ABF756DF}" srcOrd="1" destOrd="0" presId="urn:microsoft.com/office/officeart/2005/8/layout/hierarchy2"/>
    <dgm:cxn modelId="{5C170641-27D4-4F50-8C06-BABE5F5BB7C8}" type="presOf" srcId="{B7C12DBD-69CE-4576-8BB8-EC9CDDF6F4BE}" destId="{C5B87DBE-755D-43FE-AB7F-094E16CC1C5B}" srcOrd="0" destOrd="0" presId="urn:microsoft.com/office/officeart/2005/8/layout/hierarchy2"/>
    <dgm:cxn modelId="{FC7CA2B7-A9EA-49DE-AC9B-4E84DB9ECF16}" srcId="{3832B843-4368-4745-9833-91C4CB04AD6A}" destId="{C13D7F8A-75B7-44F8-B587-B0EC186E0B6F}" srcOrd="0" destOrd="0" parTransId="{38FF5979-70A8-4E86-A027-BAB977AD5582}" sibTransId="{22D21ADB-6B7B-40D2-86B4-C78EE174F000}"/>
    <dgm:cxn modelId="{7AE4284B-A3D6-42D7-BB05-7E921AAFBF4F}" type="presOf" srcId="{FFCE6E87-A74A-42C4-8D29-559B20FFE341}" destId="{AFD1FC6D-C1FC-47E7-A178-B897F4E86A10}" srcOrd="0" destOrd="0" presId="urn:microsoft.com/office/officeart/2005/8/layout/hierarchy2"/>
    <dgm:cxn modelId="{AB83DEC1-8DE4-4181-980F-DF2E3D30330C}" type="presOf" srcId="{3832B843-4368-4745-9833-91C4CB04AD6A}" destId="{55358BFA-4410-4E1F-85EF-D9D4248B120D}" srcOrd="0" destOrd="0" presId="urn:microsoft.com/office/officeart/2005/8/layout/hierarchy2"/>
    <dgm:cxn modelId="{082E549E-1221-4538-AA13-AE2B820E4C50}" type="presOf" srcId="{06B10E5D-A0C8-4564-B930-1E075BA328D3}" destId="{61F1E58B-028D-4FBA-93EE-D8552A6ED439}" srcOrd="0" destOrd="0" presId="urn:microsoft.com/office/officeart/2005/8/layout/hierarchy2"/>
    <dgm:cxn modelId="{A457FE78-18C6-43A6-8D36-E8182895F6A9}" type="presOf" srcId="{B15A6C2B-1599-4AD2-88E6-8AC247A0BF40}" destId="{FECE4DB3-39AC-4EC5-91C0-C23A5A5EDAA8}" srcOrd="1" destOrd="0" presId="urn:microsoft.com/office/officeart/2005/8/layout/hierarchy2"/>
    <dgm:cxn modelId="{2C87B7CC-605F-41AB-BEA3-F0661FEE0367}" srcId="{E2B4D420-3ABC-414C-940A-D6FBEA5CE123}" destId="{FFCE6E87-A74A-42C4-8D29-559B20FFE341}" srcOrd="0" destOrd="0" parTransId="{C8E71D86-8A40-4123-9BC5-274D2C311976}" sibTransId="{ECC6FB38-4A4A-495C-A7A7-2FEFF6D0FEB0}"/>
    <dgm:cxn modelId="{4E6E1E0C-7522-419D-B36C-99842B919E41}" srcId="{E2B4D420-3ABC-414C-940A-D6FBEA5CE123}" destId="{06B10E5D-A0C8-4564-B930-1E075BA328D3}" srcOrd="1" destOrd="0" parTransId="{B15A6C2B-1599-4AD2-88E6-8AC247A0BF40}" sibTransId="{C536AFCB-A0EE-420A-AA4D-196AC2431625}"/>
    <dgm:cxn modelId="{018256F5-45F1-4C25-99E4-35A06F917270}" srcId="{C13D7F8A-75B7-44F8-B587-B0EC186E0B6F}" destId="{B7C12DBD-69CE-4576-8BB8-EC9CDDF6F4BE}" srcOrd="1" destOrd="0" parTransId="{12083A8D-B760-4C19-BE81-6634DAEA3598}" sibTransId="{E8CECA24-95CC-44C8-9219-589B4CFB8C5E}"/>
    <dgm:cxn modelId="{740D0893-165B-4810-91A4-832790E716FD}" type="presOf" srcId="{5F8BB572-517C-4750-A179-256A9B23C05A}" destId="{43D0F7BD-A0F2-4F4B-AE9A-944B7ECB51CC}" srcOrd="0" destOrd="0" presId="urn:microsoft.com/office/officeart/2005/8/layout/hierarchy2"/>
    <dgm:cxn modelId="{F152C050-233C-4FE8-AAD0-458B7815B0E5}" type="presOf" srcId="{B15A6C2B-1599-4AD2-88E6-8AC247A0BF40}" destId="{F900C066-79DE-4B2F-9D1B-FBD36EDE3F51}" srcOrd="0" destOrd="0" presId="urn:microsoft.com/office/officeart/2005/8/layout/hierarchy2"/>
    <dgm:cxn modelId="{A6CD94C3-3768-4A3B-B7C3-1D0F2AC4B9C1}" type="presOf" srcId="{12083A8D-B760-4C19-BE81-6634DAEA3598}" destId="{5BEE1D10-732C-4716-B91D-D1F360419008}" srcOrd="0" destOrd="0" presId="urn:microsoft.com/office/officeart/2005/8/layout/hierarchy2"/>
    <dgm:cxn modelId="{94168746-860D-4583-88EA-BD1137F3394D}" srcId="{C13D7F8A-75B7-44F8-B587-B0EC186E0B6F}" destId="{E2B4D420-3ABC-414C-940A-D6FBEA5CE123}" srcOrd="0" destOrd="0" parTransId="{5F8BB572-517C-4750-A179-256A9B23C05A}" sibTransId="{04FDFB64-8810-4121-A729-B91C30144104}"/>
    <dgm:cxn modelId="{8E2E5D12-8F4D-4617-9CC9-AA9BA22372FE}" type="presOf" srcId="{E2B4D420-3ABC-414C-940A-D6FBEA5CE123}" destId="{07BAE91F-1798-4C56-A36B-C378610BBDD2}" srcOrd="0" destOrd="0" presId="urn:microsoft.com/office/officeart/2005/8/layout/hierarchy2"/>
    <dgm:cxn modelId="{9A80B95C-BFA2-4F74-891F-42C199C51A54}" type="presParOf" srcId="{55358BFA-4410-4E1F-85EF-D9D4248B120D}" destId="{43920A70-1EF9-4FAF-B271-C442BD9FE08C}" srcOrd="0" destOrd="0" presId="urn:microsoft.com/office/officeart/2005/8/layout/hierarchy2"/>
    <dgm:cxn modelId="{AB61223F-D3A3-4A23-A251-06867D7FFE2A}" type="presParOf" srcId="{43920A70-1EF9-4FAF-B271-C442BD9FE08C}" destId="{599E871D-A6E8-4ECD-B100-F82BF63C4FC4}" srcOrd="0" destOrd="0" presId="urn:microsoft.com/office/officeart/2005/8/layout/hierarchy2"/>
    <dgm:cxn modelId="{062EA31B-233C-4960-8E3F-6A6C0FB93270}" type="presParOf" srcId="{43920A70-1EF9-4FAF-B271-C442BD9FE08C}" destId="{F5E172C6-76BA-4729-A95E-70D220494470}" srcOrd="1" destOrd="0" presId="urn:microsoft.com/office/officeart/2005/8/layout/hierarchy2"/>
    <dgm:cxn modelId="{8A4387CB-1FF7-4572-AD12-784F0CE70475}" type="presParOf" srcId="{F5E172C6-76BA-4729-A95E-70D220494470}" destId="{43D0F7BD-A0F2-4F4B-AE9A-944B7ECB51CC}" srcOrd="0" destOrd="0" presId="urn:microsoft.com/office/officeart/2005/8/layout/hierarchy2"/>
    <dgm:cxn modelId="{DEF062FB-9506-48AF-9747-82D25D743BDE}" type="presParOf" srcId="{43D0F7BD-A0F2-4F4B-AE9A-944B7ECB51CC}" destId="{A738CC6D-0467-47D8-8304-9A5705FC4CE8}" srcOrd="0" destOrd="0" presId="urn:microsoft.com/office/officeart/2005/8/layout/hierarchy2"/>
    <dgm:cxn modelId="{7FE60E95-1930-4F34-8A29-22B8844BD9E9}" type="presParOf" srcId="{F5E172C6-76BA-4729-A95E-70D220494470}" destId="{E2BEEC4C-7795-425E-903F-027D506A1E24}" srcOrd="1" destOrd="0" presId="urn:microsoft.com/office/officeart/2005/8/layout/hierarchy2"/>
    <dgm:cxn modelId="{42103A05-9860-4342-8BE1-E06A14D72F99}" type="presParOf" srcId="{E2BEEC4C-7795-425E-903F-027D506A1E24}" destId="{07BAE91F-1798-4C56-A36B-C378610BBDD2}" srcOrd="0" destOrd="0" presId="urn:microsoft.com/office/officeart/2005/8/layout/hierarchy2"/>
    <dgm:cxn modelId="{A651BFE0-BA89-41F7-A135-84555B784A2C}" type="presParOf" srcId="{E2BEEC4C-7795-425E-903F-027D506A1E24}" destId="{C4F67C70-4863-4AC7-B71D-24ABE9A21991}" srcOrd="1" destOrd="0" presId="urn:microsoft.com/office/officeart/2005/8/layout/hierarchy2"/>
    <dgm:cxn modelId="{EE251FB2-D291-4702-B76C-BE880DD229A0}" type="presParOf" srcId="{C4F67C70-4863-4AC7-B71D-24ABE9A21991}" destId="{D5229318-44EF-4CE6-BDED-66D5E1B253B7}" srcOrd="0" destOrd="0" presId="urn:microsoft.com/office/officeart/2005/8/layout/hierarchy2"/>
    <dgm:cxn modelId="{69E59333-2546-44FB-8646-572E9E2A30FD}" type="presParOf" srcId="{D5229318-44EF-4CE6-BDED-66D5E1B253B7}" destId="{DD2C4964-05FF-4594-8D29-3E91ABF756DF}" srcOrd="0" destOrd="0" presId="urn:microsoft.com/office/officeart/2005/8/layout/hierarchy2"/>
    <dgm:cxn modelId="{423C5351-AF2B-46E5-A37E-1448DC55C202}" type="presParOf" srcId="{C4F67C70-4863-4AC7-B71D-24ABE9A21991}" destId="{37F01C82-0234-4A84-96A0-8BFEEEC613DD}" srcOrd="1" destOrd="0" presId="urn:microsoft.com/office/officeart/2005/8/layout/hierarchy2"/>
    <dgm:cxn modelId="{CA0C9F65-F4D7-4038-B425-5359351D5681}" type="presParOf" srcId="{37F01C82-0234-4A84-96A0-8BFEEEC613DD}" destId="{AFD1FC6D-C1FC-47E7-A178-B897F4E86A10}" srcOrd="0" destOrd="0" presId="urn:microsoft.com/office/officeart/2005/8/layout/hierarchy2"/>
    <dgm:cxn modelId="{FBF17633-39CD-49FF-9D45-C33158B9002F}" type="presParOf" srcId="{37F01C82-0234-4A84-96A0-8BFEEEC613DD}" destId="{B89FA2E4-9222-4985-BAB7-F2B554A2560B}" srcOrd="1" destOrd="0" presId="urn:microsoft.com/office/officeart/2005/8/layout/hierarchy2"/>
    <dgm:cxn modelId="{A9B951C7-9517-4644-8E84-7F663C481818}" type="presParOf" srcId="{C4F67C70-4863-4AC7-B71D-24ABE9A21991}" destId="{F900C066-79DE-4B2F-9D1B-FBD36EDE3F51}" srcOrd="2" destOrd="0" presId="urn:microsoft.com/office/officeart/2005/8/layout/hierarchy2"/>
    <dgm:cxn modelId="{5DEEE7B5-EA92-47B4-8889-432F0EC4732F}" type="presParOf" srcId="{F900C066-79DE-4B2F-9D1B-FBD36EDE3F51}" destId="{FECE4DB3-39AC-4EC5-91C0-C23A5A5EDAA8}" srcOrd="0" destOrd="0" presId="urn:microsoft.com/office/officeart/2005/8/layout/hierarchy2"/>
    <dgm:cxn modelId="{7E7C3EBA-2BAD-4022-A682-AE0A5C7DD23F}" type="presParOf" srcId="{C4F67C70-4863-4AC7-B71D-24ABE9A21991}" destId="{87027C94-D7A5-45CD-A04F-324CE56D0126}" srcOrd="3" destOrd="0" presId="urn:microsoft.com/office/officeart/2005/8/layout/hierarchy2"/>
    <dgm:cxn modelId="{A040A1C4-E674-4AC8-902B-6441AE50DFFD}" type="presParOf" srcId="{87027C94-D7A5-45CD-A04F-324CE56D0126}" destId="{61F1E58B-028D-4FBA-93EE-D8552A6ED439}" srcOrd="0" destOrd="0" presId="urn:microsoft.com/office/officeart/2005/8/layout/hierarchy2"/>
    <dgm:cxn modelId="{2373D533-E11F-4F5B-BB6D-BA476A094137}" type="presParOf" srcId="{87027C94-D7A5-45CD-A04F-324CE56D0126}" destId="{5A2B9C76-BAB6-4FF0-8F2F-0EA009D89575}" srcOrd="1" destOrd="0" presId="urn:microsoft.com/office/officeart/2005/8/layout/hierarchy2"/>
    <dgm:cxn modelId="{848014BB-BC72-4302-8E1B-2B111FE358AC}" type="presParOf" srcId="{F5E172C6-76BA-4729-A95E-70D220494470}" destId="{5BEE1D10-732C-4716-B91D-D1F360419008}" srcOrd="2" destOrd="0" presId="urn:microsoft.com/office/officeart/2005/8/layout/hierarchy2"/>
    <dgm:cxn modelId="{55CDC93D-AEDB-48B6-ABC1-8102BBD85BF4}" type="presParOf" srcId="{5BEE1D10-732C-4716-B91D-D1F360419008}" destId="{1105FCBB-DB22-4C98-AC5C-34B77EC43D68}" srcOrd="0" destOrd="0" presId="urn:microsoft.com/office/officeart/2005/8/layout/hierarchy2"/>
    <dgm:cxn modelId="{56469AAB-EE5C-4F49-929E-55D49F74834F}" type="presParOf" srcId="{F5E172C6-76BA-4729-A95E-70D220494470}" destId="{B3DA1231-44FE-46B6-BD98-68A166B12B35}" srcOrd="3" destOrd="0" presId="urn:microsoft.com/office/officeart/2005/8/layout/hierarchy2"/>
    <dgm:cxn modelId="{E184D541-9E8F-4236-BD36-E1FAD772D6B8}" type="presParOf" srcId="{B3DA1231-44FE-46B6-BD98-68A166B12B35}" destId="{C5B87DBE-755D-43FE-AB7F-094E16CC1C5B}" srcOrd="0" destOrd="0" presId="urn:microsoft.com/office/officeart/2005/8/layout/hierarchy2"/>
    <dgm:cxn modelId="{4E9FE496-741A-4769-A4F5-00469E5CD92C}" type="presParOf" srcId="{B3DA1231-44FE-46B6-BD98-68A166B12B35}" destId="{2D2D2A7C-EDF8-4DFF-B086-3C474A63FC8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74F695-F83C-47AF-BD15-581FDDA5485A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E35AF45-DE6D-4944-AB8D-3D863C84EF65}">
      <dgm:prSet phldrT="[Текст]" custT="1"/>
      <dgm:spPr/>
      <dgm:t>
        <a:bodyPr/>
        <a:lstStyle/>
        <a:p>
          <a:r>
            <a:rPr lang="ru-RU" sz="4000" dirty="0" smtClean="0">
              <a:latin typeface="Arial" panose="020B0604020202020204" pitchFamily="34" charset="0"/>
              <a:cs typeface="Arial" panose="020B0604020202020204" pitchFamily="34" charset="0"/>
            </a:rPr>
            <a:t>Сказка</a:t>
          </a:r>
        </a:p>
      </dgm:t>
    </dgm:pt>
    <dgm:pt modelId="{A9221D87-A602-4757-A8D7-BCA9A50673E3}" type="parTrans" cxnId="{7217ABFD-E431-4F33-81F6-2C2032841A85}">
      <dgm:prSet/>
      <dgm:spPr/>
      <dgm:t>
        <a:bodyPr/>
        <a:lstStyle/>
        <a:p>
          <a:endParaRPr lang="ru-RU"/>
        </a:p>
      </dgm:t>
    </dgm:pt>
    <dgm:pt modelId="{BD185570-4BD6-44DC-A436-86B08C2B13CC}" type="sibTrans" cxnId="{7217ABFD-E431-4F33-81F6-2C2032841A85}">
      <dgm:prSet/>
      <dgm:spPr/>
      <dgm:t>
        <a:bodyPr/>
        <a:lstStyle/>
        <a:p>
          <a:endParaRPr lang="ru-RU"/>
        </a:p>
      </dgm:t>
    </dgm:pt>
    <dgm:pt modelId="{BB72B336-55ED-415F-AB36-83863394C7BA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4000" dirty="0" smtClean="0"/>
            <a:t>2 часть</a:t>
          </a:r>
          <a:endParaRPr lang="ru-RU" sz="4000" dirty="0"/>
        </a:p>
      </dgm:t>
    </dgm:pt>
    <dgm:pt modelId="{9C940806-B8EC-441D-AAB6-6FFF43054EA8}" type="parTrans" cxnId="{D1E5D340-D98C-48BB-9405-E3238419E1BE}">
      <dgm:prSet/>
      <dgm:spPr/>
      <dgm:t>
        <a:bodyPr/>
        <a:lstStyle/>
        <a:p>
          <a:endParaRPr lang="ru-RU"/>
        </a:p>
      </dgm:t>
    </dgm:pt>
    <dgm:pt modelId="{9AB51564-AAC3-40F8-99BA-423094954DBE}" type="sibTrans" cxnId="{D1E5D340-D98C-48BB-9405-E3238419E1BE}">
      <dgm:prSet/>
      <dgm:spPr/>
      <dgm:t>
        <a:bodyPr/>
        <a:lstStyle/>
        <a:p>
          <a:endParaRPr lang="ru-RU"/>
        </a:p>
      </dgm:t>
    </dgm:pt>
    <dgm:pt modelId="{DDD4E1DC-1DB1-4DCF-B71C-56F31C2B9DD9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4000" dirty="0" smtClean="0">
              <a:latin typeface="Arial" panose="020B0604020202020204" pitchFamily="34" charset="0"/>
              <a:cs typeface="Arial" panose="020B0604020202020204" pitchFamily="34" charset="0"/>
            </a:rPr>
            <a:t>3 часть</a:t>
          </a:r>
          <a:endParaRPr lang="ru-RU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CC5B98-0399-4B10-B43B-D2C0FC0759DF}" type="parTrans" cxnId="{FD6A3463-DBCD-436D-800D-E670A4E645FF}">
      <dgm:prSet/>
      <dgm:spPr/>
      <dgm:t>
        <a:bodyPr/>
        <a:lstStyle/>
        <a:p>
          <a:endParaRPr lang="ru-RU"/>
        </a:p>
      </dgm:t>
    </dgm:pt>
    <dgm:pt modelId="{89A4F32A-0BCE-4480-9AEA-7F7B82F65534}" type="sibTrans" cxnId="{FD6A3463-DBCD-436D-800D-E670A4E645FF}">
      <dgm:prSet/>
      <dgm:spPr/>
      <dgm:t>
        <a:bodyPr/>
        <a:lstStyle/>
        <a:p>
          <a:endParaRPr lang="ru-RU"/>
        </a:p>
      </dgm:t>
    </dgm:pt>
    <dgm:pt modelId="{BFB77479-9F70-46CC-84E8-AD815AF5533E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4000" dirty="0" smtClean="0"/>
            <a:t>1 часть</a:t>
          </a:r>
          <a:endParaRPr lang="ru-RU" sz="4000" dirty="0"/>
        </a:p>
      </dgm:t>
    </dgm:pt>
    <dgm:pt modelId="{3EFD0D75-8A4C-496A-8C0C-C4C8AD91F905}" type="sibTrans" cxnId="{02AAB6FA-2D41-435A-83AC-03AED69AA38F}">
      <dgm:prSet/>
      <dgm:spPr/>
      <dgm:t>
        <a:bodyPr/>
        <a:lstStyle/>
        <a:p>
          <a:endParaRPr lang="ru-RU"/>
        </a:p>
      </dgm:t>
    </dgm:pt>
    <dgm:pt modelId="{5F4A4313-49FC-4CD0-8113-9A8E93C39F42}" type="parTrans" cxnId="{02AAB6FA-2D41-435A-83AC-03AED69AA38F}">
      <dgm:prSet/>
      <dgm:spPr/>
      <dgm:t>
        <a:bodyPr/>
        <a:lstStyle/>
        <a:p>
          <a:endParaRPr lang="ru-RU"/>
        </a:p>
      </dgm:t>
    </dgm:pt>
    <dgm:pt modelId="{D4020A88-2308-4738-8CDD-0DF1D38EB380}" type="pres">
      <dgm:prSet presAssocID="{DE74F695-F83C-47AF-BD15-581FDDA5485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AE3A317-27E4-47AD-B789-9D66F913BF94}" type="pres">
      <dgm:prSet presAssocID="{FE35AF45-DE6D-4944-AB8D-3D863C84EF65}" presName="hierRoot1" presStyleCnt="0"/>
      <dgm:spPr/>
    </dgm:pt>
    <dgm:pt modelId="{C0F74DB0-6A04-4CAD-95FA-8ABCBB89B165}" type="pres">
      <dgm:prSet presAssocID="{FE35AF45-DE6D-4944-AB8D-3D863C84EF65}" presName="composite" presStyleCnt="0"/>
      <dgm:spPr/>
    </dgm:pt>
    <dgm:pt modelId="{A9612131-1762-4D56-9B3A-2FC4CAE333D3}" type="pres">
      <dgm:prSet presAssocID="{FE35AF45-DE6D-4944-AB8D-3D863C84EF65}" presName="background" presStyleLbl="node0" presStyleIdx="0" presStyleCnt="1"/>
      <dgm:spPr/>
    </dgm:pt>
    <dgm:pt modelId="{14D2CBB1-E973-4F5B-9158-B72B8D475987}" type="pres">
      <dgm:prSet presAssocID="{FE35AF45-DE6D-4944-AB8D-3D863C84EF6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4005B9-BA0A-4772-9DDF-289B8E775D0A}" type="pres">
      <dgm:prSet presAssocID="{FE35AF45-DE6D-4944-AB8D-3D863C84EF65}" presName="hierChild2" presStyleCnt="0"/>
      <dgm:spPr/>
    </dgm:pt>
    <dgm:pt modelId="{083B344D-6363-4E1C-B9AD-2068F3414992}" type="pres">
      <dgm:prSet presAssocID="{5F4A4313-49FC-4CD0-8113-9A8E93C39F42}" presName="Name10" presStyleLbl="parChTrans1D2" presStyleIdx="0" presStyleCnt="3"/>
      <dgm:spPr/>
      <dgm:t>
        <a:bodyPr/>
        <a:lstStyle/>
        <a:p>
          <a:endParaRPr lang="ru-RU"/>
        </a:p>
      </dgm:t>
    </dgm:pt>
    <dgm:pt modelId="{F3D4CE8B-5554-44E7-8A9D-90F7C62DAF8D}" type="pres">
      <dgm:prSet presAssocID="{BFB77479-9F70-46CC-84E8-AD815AF5533E}" presName="hierRoot2" presStyleCnt="0"/>
      <dgm:spPr/>
    </dgm:pt>
    <dgm:pt modelId="{C52C259B-75B4-4360-910C-D3782B3600CB}" type="pres">
      <dgm:prSet presAssocID="{BFB77479-9F70-46CC-84E8-AD815AF5533E}" presName="composite2" presStyleCnt="0"/>
      <dgm:spPr/>
    </dgm:pt>
    <dgm:pt modelId="{72C272A0-AF0B-42AD-B0B6-D385B1E45E37}" type="pres">
      <dgm:prSet presAssocID="{BFB77479-9F70-46CC-84E8-AD815AF5533E}" presName="background2" presStyleLbl="node2" presStyleIdx="0" presStyleCnt="3"/>
      <dgm:spPr/>
    </dgm:pt>
    <dgm:pt modelId="{2547948B-C0B9-47E0-8ED1-52FF1FA09767}" type="pres">
      <dgm:prSet presAssocID="{BFB77479-9F70-46CC-84E8-AD815AF5533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5A2B2F-BDAB-44A5-A1CA-0A4B08B90320}" type="pres">
      <dgm:prSet presAssocID="{BFB77479-9F70-46CC-84E8-AD815AF5533E}" presName="hierChild3" presStyleCnt="0"/>
      <dgm:spPr/>
    </dgm:pt>
    <dgm:pt modelId="{EE7641AF-FBE5-412E-B4F3-A70D10DBA73F}" type="pres">
      <dgm:prSet presAssocID="{9C940806-B8EC-441D-AAB6-6FFF43054EA8}" presName="Name10" presStyleLbl="parChTrans1D2" presStyleIdx="1" presStyleCnt="3"/>
      <dgm:spPr/>
      <dgm:t>
        <a:bodyPr/>
        <a:lstStyle/>
        <a:p>
          <a:endParaRPr lang="ru-RU"/>
        </a:p>
      </dgm:t>
    </dgm:pt>
    <dgm:pt modelId="{6F3D11AB-8E9F-4DEB-AD80-266AFD995269}" type="pres">
      <dgm:prSet presAssocID="{BB72B336-55ED-415F-AB36-83863394C7BA}" presName="hierRoot2" presStyleCnt="0"/>
      <dgm:spPr/>
    </dgm:pt>
    <dgm:pt modelId="{A1BDD1CE-153F-4BE6-B217-BBE0B14DC40F}" type="pres">
      <dgm:prSet presAssocID="{BB72B336-55ED-415F-AB36-83863394C7BA}" presName="composite2" presStyleCnt="0"/>
      <dgm:spPr/>
    </dgm:pt>
    <dgm:pt modelId="{C52FAFAB-6B54-4ACA-9E12-19566A709670}" type="pres">
      <dgm:prSet presAssocID="{BB72B336-55ED-415F-AB36-83863394C7BA}" presName="background2" presStyleLbl="node2" presStyleIdx="1" presStyleCnt="3"/>
      <dgm:spPr/>
    </dgm:pt>
    <dgm:pt modelId="{13D035AD-EDA5-4BF5-85B9-58AE80680B86}" type="pres">
      <dgm:prSet presAssocID="{BB72B336-55ED-415F-AB36-83863394C7BA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2C61F6-B79B-4C4B-BCC9-A04936CB3B5B}" type="pres">
      <dgm:prSet presAssocID="{BB72B336-55ED-415F-AB36-83863394C7BA}" presName="hierChild3" presStyleCnt="0"/>
      <dgm:spPr/>
    </dgm:pt>
    <dgm:pt modelId="{0D601C32-C4AF-4DE3-876F-87A0452FBF9D}" type="pres">
      <dgm:prSet presAssocID="{8CCC5B98-0399-4B10-B43B-D2C0FC0759DF}" presName="Name10" presStyleLbl="parChTrans1D2" presStyleIdx="2" presStyleCnt="3"/>
      <dgm:spPr/>
      <dgm:t>
        <a:bodyPr/>
        <a:lstStyle/>
        <a:p>
          <a:endParaRPr lang="ru-RU"/>
        </a:p>
      </dgm:t>
    </dgm:pt>
    <dgm:pt modelId="{829FB423-38E0-4D40-8522-157BD06DE160}" type="pres">
      <dgm:prSet presAssocID="{DDD4E1DC-1DB1-4DCF-B71C-56F31C2B9DD9}" presName="hierRoot2" presStyleCnt="0"/>
      <dgm:spPr/>
    </dgm:pt>
    <dgm:pt modelId="{78CC288F-B39C-45E8-ACF0-114E08B58F35}" type="pres">
      <dgm:prSet presAssocID="{DDD4E1DC-1DB1-4DCF-B71C-56F31C2B9DD9}" presName="composite2" presStyleCnt="0"/>
      <dgm:spPr/>
    </dgm:pt>
    <dgm:pt modelId="{9896119F-A0B1-4A95-B136-AF55AF9E836F}" type="pres">
      <dgm:prSet presAssocID="{DDD4E1DC-1DB1-4DCF-B71C-56F31C2B9DD9}" presName="background2" presStyleLbl="node2" presStyleIdx="2" presStyleCnt="3"/>
      <dgm:spPr/>
    </dgm:pt>
    <dgm:pt modelId="{5DF6BFEA-C58D-427E-A95D-4DDA2E64F922}" type="pres">
      <dgm:prSet presAssocID="{DDD4E1DC-1DB1-4DCF-B71C-56F31C2B9DD9}" presName="text2" presStyleLbl="fgAcc2" presStyleIdx="2" presStyleCnt="3" custLinFactNeighborX="-1" custLinFactNeighborY="-19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9ADEE3-7637-4B66-A1FF-5A639476221B}" type="pres">
      <dgm:prSet presAssocID="{DDD4E1DC-1DB1-4DCF-B71C-56F31C2B9DD9}" presName="hierChild3" presStyleCnt="0"/>
      <dgm:spPr/>
    </dgm:pt>
  </dgm:ptLst>
  <dgm:cxnLst>
    <dgm:cxn modelId="{D1E5D340-D98C-48BB-9405-E3238419E1BE}" srcId="{FE35AF45-DE6D-4944-AB8D-3D863C84EF65}" destId="{BB72B336-55ED-415F-AB36-83863394C7BA}" srcOrd="1" destOrd="0" parTransId="{9C940806-B8EC-441D-AAB6-6FFF43054EA8}" sibTransId="{9AB51564-AAC3-40F8-99BA-423094954DBE}"/>
    <dgm:cxn modelId="{D37F9CA3-AB04-4D34-BE90-3F9668C25CBA}" type="presOf" srcId="{BB72B336-55ED-415F-AB36-83863394C7BA}" destId="{13D035AD-EDA5-4BF5-85B9-58AE80680B86}" srcOrd="0" destOrd="0" presId="urn:microsoft.com/office/officeart/2005/8/layout/hierarchy1"/>
    <dgm:cxn modelId="{DD379C6B-DA33-4276-9BBB-532B71D8F038}" type="presOf" srcId="{DDD4E1DC-1DB1-4DCF-B71C-56F31C2B9DD9}" destId="{5DF6BFEA-C58D-427E-A95D-4DDA2E64F922}" srcOrd="0" destOrd="0" presId="urn:microsoft.com/office/officeart/2005/8/layout/hierarchy1"/>
    <dgm:cxn modelId="{2FA28A64-A139-4816-A70F-929B014EB090}" type="presOf" srcId="{FE35AF45-DE6D-4944-AB8D-3D863C84EF65}" destId="{14D2CBB1-E973-4F5B-9158-B72B8D475987}" srcOrd="0" destOrd="0" presId="urn:microsoft.com/office/officeart/2005/8/layout/hierarchy1"/>
    <dgm:cxn modelId="{AB070F5B-CBEA-4921-A822-025E144CD4D6}" type="presOf" srcId="{DE74F695-F83C-47AF-BD15-581FDDA5485A}" destId="{D4020A88-2308-4738-8CDD-0DF1D38EB380}" srcOrd="0" destOrd="0" presId="urn:microsoft.com/office/officeart/2005/8/layout/hierarchy1"/>
    <dgm:cxn modelId="{67C08F8F-B00B-4AF6-9512-A087D48E94D7}" type="presOf" srcId="{BFB77479-9F70-46CC-84E8-AD815AF5533E}" destId="{2547948B-C0B9-47E0-8ED1-52FF1FA09767}" srcOrd="0" destOrd="0" presId="urn:microsoft.com/office/officeart/2005/8/layout/hierarchy1"/>
    <dgm:cxn modelId="{654587DD-AB6C-46FE-88AF-9D265164EF4A}" type="presOf" srcId="{8CCC5B98-0399-4B10-B43B-D2C0FC0759DF}" destId="{0D601C32-C4AF-4DE3-876F-87A0452FBF9D}" srcOrd="0" destOrd="0" presId="urn:microsoft.com/office/officeart/2005/8/layout/hierarchy1"/>
    <dgm:cxn modelId="{BDF68B61-3423-48C3-81F5-0A21551E14F6}" type="presOf" srcId="{9C940806-B8EC-441D-AAB6-6FFF43054EA8}" destId="{EE7641AF-FBE5-412E-B4F3-A70D10DBA73F}" srcOrd="0" destOrd="0" presId="urn:microsoft.com/office/officeart/2005/8/layout/hierarchy1"/>
    <dgm:cxn modelId="{C284CD54-0342-4654-9C78-65B69E30EB72}" type="presOf" srcId="{5F4A4313-49FC-4CD0-8113-9A8E93C39F42}" destId="{083B344D-6363-4E1C-B9AD-2068F3414992}" srcOrd="0" destOrd="0" presId="urn:microsoft.com/office/officeart/2005/8/layout/hierarchy1"/>
    <dgm:cxn modelId="{FD6A3463-DBCD-436D-800D-E670A4E645FF}" srcId="{FE35AF45-DE6D-4944-AB8D-3D863C84EF65}" destId="{DDD4E1DC-1DB1-4DCF-B71C-56F31C2B9DD9}" srcOrd="2" destOrd="0" parTransId="{8CCC5B98-0399-4B10-B43B-D2C0FC0759DF}" sibTransId="{89A4F32A-0BCE-4480-9AEA-7F7B82F65534}"/>
    <dgm:cxn modelId="{02AAB6FA-2D41-435A-83AC-03AED69AA38F}" srcId="{FE35AF45-DE6D-4944-AB8D-3D863C84EF65}" destId="{BFB77479-9F70-46CC-84E8-AD815AF5533E}" srcOrd="0" destOrd="0" parTransId="{5F4A4313-49FC-4CD0-8113-9A8E93C39F42}" sibTransId="{3EFD0D75-8A4C-496A-8C0C-C4C8AD91F905}"/>
    <dgm:cxn modelId="{7217ABFD-E431-4F33-81F6-2C2032841A85}" srcId="{DE74F695-F83C-47AF-BD15-581FDDA5485A}" destId="{FE35AF45-DE6D-4944-AB8D-3D863C84EF65}" srcOrd="0" destOrd="0" parTransId="{A9221D87-A602-4757-A8D7-BCA9A50673E3}" sibTransId="{BD185570-4BD6-44DC-A436-86B08C2B13CC}"/>
    <dgm:cxn modelId="{D16AE655-D84F-4B6D-8F5C-A1D3E69CD5D7}" type="presParOf" srcId="{D4020A88-2308-4738-8CDD-0DF1D38EB380}" destId="{CAE3A317-27E4-47AD-B789-9D66F913BF94}" srcOrd="0" destOrd="0" presId="urn:microsoft.com/office/officeart/2005/8/layout/hierarchy1"/>
    <dgm:cxn modelId="{65DA2DAA-8450-4970-AE37-A1DDDCD87059}" type="presParOf" srcId="{CAE3A317-27E4-47AD-B789-9D66F913BF94}" destId="{C0F74DB0-6A04-4CAD-95FA-8ABCBB89B165}" srcOrd="0" destOrd="0" presId="urn:microsoft.com/office/officeart/2005/8/layout/hierarchy1"/>
    <dgm:cxn modelId="{30AE8641-3D02-47BB-ACBA-275283110B48}" type="presParOf" srcId="{C0F74DB0-6A04-4CAD-95FA-8ABCBB89B165}" destId="{A9612131-1762-4D56-9B3A-2FC4CAE333D3}" srcOrd="0" destOrd="0" presId="urn:microsoft.com/office/officeart/2005/8/layout/hierarchy1"/>
    <dgm:cxn modelId="{C33DE454-DAAA-41E0-987D-CA84DD0C2D97}" type="presParOf" srcId="{C0F74DB0-6A04-4CAD-95FA-8ABCBB89B165}" destId="{14D2CBB1-E973-4F5B-9158-B72B8D475987}" srcOrd="1" destOrd="0" presId="urn:microsoft.com/office/officeart/2005/8/layout/hierarchy1"/>
    <dgm:cxn modelId="{C55753C9-30ED-4D29-B034-A391827A20CF}" type="presParOf" srcId="{CAE3A317-27E4-47AD-B789-9D66F913BF94}" destId="{B54005B9-BA0A-4772-9DDF-289B8E775D0A}" srcOrd="1" destOrd="0" presId="urn:microsoft.com/office/officeart/2005/8/layout/hierarchy1"/>
    <dgm:cxn modelId="{042A959E-DBBE-49C3-8190-E22EC89F21AB}" type="presParOf" srcId="{B54005B9-BA0A-4772-9DDF-289B8E775D0A}" destId="{083B344D-6363-4E1C-B9AD-2068F3414992}" srcOrd="0" destOrd="0" presId="urn:microsoft.com/office/officeart/2005/8/layout/hierarchy1"/>
    <dgm:cxn modelId="{71075179-B555-4610-92A3-F20B05E9E40B}" type="presParOf" srcId="{B54005B9-BA0A-4772-9DDF-289B8E775D0A}" destId="{F3D4CE8B-5554-44E7-8A9D-90F7C62DAF8D}" srcOrd="1" destOrd="0" presId="urn:microsoft.com/office/officeart/2005/8/layout/hierarchy1"/>
    <dgm:cxn modelId="{D95487E4-3305-41CF-BF6C-0FE76BA82592}" type="presParOf" srcId="{F3D4CE8B-5554-44E7-8A9D-90F7C62DAF8D}" destId="{C52C259B-75B4-4360-910C-D3782B3600CB}" srcOrd="0" destOrd="0" presId="urn:microsoft.com/office/officeart/2005/8/layout/hierarchy1"/>
    <dgm:cxn modelId="{C10F46A3-AAA4-4536-9246-4508BF02F1A3}" type="presParOf" srcId="{C52C259B-75B4-4360-910C-D3782B3600CB}" destId="{72C272A0-AF0B-42AD-B0B6-D385B1E45E37}" srcOrd="0" destOrd="0" presId="urn:microsoft.com/office/officeart/2005/8/layout/hierarchy1"/>
    <dgm:cxn modelId="{29B6B315-2BCF-4A62-8842-A7E2AD9DB300}" type="presParOf" srcId="{C52C259B-75B4-4360-910C-D3782B3600CB}" destId="{2547948B-C0B9-47E0-8ED1-52FF1FA09767}" srcOrd="1" destOrd="0" presId="urn:microsoft.com/office/officeart/2005/8/layout/hierarchy1"/>
    <dgm:cxn modelId="{80DDF51F-E3F4-4108-9B06-AA376644E216}" type="presParOf" srcId="{F3D4CE8B-5554-44E7-8A9D-90F7C62DAF8D}" destId="{1C5A2B2F-BDAB-44A5-A1CA-0A4B08B90320}" srcOrd="1" destOrd="0" presId="urn:microsoft.com/office/officeart/2005/8/layout/hierarchy1"/>
    <dgm:cxn modelId="{4AB0ABE6-7E5F-4448-8A1F-C8F6243FFBA6}" type="presParOf" srcId="{B54005B9-BA0A-4772-9DDF-289B8E775D0A}" destId="{EE7641AF-FBE5-412E-B4F3-A70D10DBA73F}" srcOrd="2" destOrd="0" presId="urn:microsoft.com/office/officeart/2005/8/layout/hierarchy1"/>
    <dgm:cxn modelId="{2685E3D7-A14C-4EDC-92D1-08FB33816784}" type="presParOf" srcId="{B54005B9-BA0A-4772-9DDF-289B8E775D0A}" destId="{6F3D11AB-8E9F-4DEB-AD80-266AFD995269}" srcOrd="3" destOrd="0" presId="urn:microsoft.com/office/officeart/2005/8/layout/hierarchy1"/>
    <dgm:cxn modelId="{6FFF723B-8252-481D-A58E-DB715D5A1E4B}" type="presParOf" srcId="{6F3D11AB-8E9F-4DEB-AD80-266AFD995269}" destId="{A1BDD1CE-153F-4BE6-B217-BBE0B14DC40F}" srcOrd="0" destOrd="0" presId="urn:microsoft.com/office/officeart/2005/8/layout/hierarchy1"/>
    <dgm:cxn modelId="{83D13945-5552-4FB9-9847-ED6489E52D58}" type="presParOf" srcId="{A1BDD1CE-153F-4BE6-B217-BBE0B14DC40F}" destId="{C52FAFAB-6B54-4ACA-9E12-19566A709670}" srcOrd="0" destOrd="0" presId="urn:microsoft.com/office/officeart/2005/8/layout/hierarchy1"/>
    <dgm:cxn modelId="{6A317817-91FE-4190-8FD1-2456BD4BCA09}" type="presParOf" srcId="{A1BDD1CE-153F-4BE6-B217-BBE0B14DC40F}" destId="{13D035AD-EDA5-4BF5-85B9-58AE80680B86}" srcOrd="1" destOrd="0" presId="urn:microsoft.com/office/officeart/2005/8/layout/hierarchy1"/>
    <dgm:cxn modelId="{9875913B-9B3B-4769-8152-F6EAC8657F14}" type="presParOf" srcId="{6F3D11AB-8E9F-4DEB-AD80-266AFD995269}" destId="{872C61F6-B79B-4C4B-BCC9-A04936CB3B5B}" srcOrd="1" destOrd="0" presId="urn:microsoft.com/office/officeart/2005/8/layout/hierarchy1"/>
    <dgm:cxn modelId="{C7012AD9-E8D5-42F1-892F-1B3EB3424369}" type="presParOf" srcId="{B54005B9-BA0A-4772-9DDF-289B8E775D0A}" destId="{0D601C32-C4AF-4DE3-876F-87A0452FBF9D}" srcOrd="4" destOrd="0" presId="urn:microsoft.com/office/officeart/2005/8/layout/hierarchy1"/>
    <dgm:cxn modelId="{EABC85B0-58D2-450C-8843-4C9ABC7B0889}" type="presParOf" srcId="{B54005B9-BA0A-4772-9DDF-289B8E775D0A}" destId="{829FB423-38E0-4D40-8522-157BD06DE160}" srcOrd="5" destOrd="0" presId="urn:microsoft.com/office/officeart/2005/8/layout/hierarchy1"/>
    <dgm:cxn modelId="{3825737B-86CE-4B93-AC18-AE5B3810123A}" type="presParOf" srcId="{829FB423-38E0-4D40-8522-157BD06DE160}" destId="{78CC288F-B39C-45E8-ACF0-114E08B58F35}" srcOrd="0" destOrd="0" presId="urn:microsoft.com/office/officeart/2005/8/layout/hierarchy1"/>
    <dgm:cxn modelId="{95165890-5411-43C1-A956-A9E4C8311260}" type="presParOf" srcId="{78CC288F-B39C-45E8-ACF0-114E08B58F35}" destId="{9896119F-A0B1-4A95-B136-AF55AF9E836F}" srcOrd="0" destOrd="0" presId="urn:microsoft.com/office/officeart/2005/8/layout/hierarchy1"/>
    <dgm:cxn modelId="{124021F6-AD8D-44F2-9A26-41CFD4305819}" type="presParOf" srcId="{78CC288F-B39C-45E8-ACF0-114E08B58F35}" destId="{5DF6BFEA-C58D-427E-A95D-4DDA2E64F922}" srcOrd="1" destOrd="0" presId="urn:microsoft.com/office/officeart/2005/8/layout/hierarchy1"/>
    <dgm:cxn modelId="{A73BC6E6-17C0-4AD7-992B-77778B38129E}" type="presParOf" srcId="{829FB423-38E0-4D40-8522-157BD06DE160}" destId="{309ADEE3-7637-4B66-A1FF-5A639476221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368FC7-D656-4842-AA6F-54ABCA751331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8A3A0A44-3085-43F9-AE18-E4536058340D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Фразеологизмы: </a:t>
          </a:r>
          <a:r>
            <a:rPr lang="ru-RU" sz="2400" b="1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«изо всей дурацкой мочи», «всем ушам на удивленье», «ведет речь», «усом не ведет»</a:t>
          </a:r>
          <a:endParaRPr lang="ru-RU" sz="2400" b="1" dirty="0">
            <a:solidFill>
              <a:schemeClr val="bg2">
                <a:lumMod val="1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8E7C9D-A7F2-4A06-AC51-4EC2D3D78763}" type="parTrans" cxnId="{72DF5967-D1D7-42D1-A69B-ADE41735D85C}">
      <dgm:prSet/>
      <dgm:spPr/>
      <dgm:t>
        <a:bodyPr/>
        <a:lstStyle/>
        <a:p>
          <a:endParaRPr lang="ru-RU"/>
        </a:p>
      </dgm:t>
    </dgm:pt>
    <dgm:pt modelId="{A8100B6C-CEE0-4633-9100-3127E8CAA86D}" type="sibTrans" cxnId="{72DF5967-D1D7-42D1-A69B-ADE41735D85C}">
      <dgm:prSet/>
      <dgm:spPr/>
      <dgm:t>
        <a:bodyPr/>
        <a:lstStyle/>
        <a:p>
          <a:endParaRPr lang="ru-RU"/>
        </a:p>
      </dgm:t>
    </dgm:pt>
    <dgm:pt modelId="{55226A1C-B86B-4D83-BBF1-763873D4FC6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Диалектизмы: </a:t>
          </a:r>
          <a:r>
            <a:rPr lang="ru-RU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 с усам, буерак, загреби, шайтан, </a:t>
          </a:r>
          <a:r>
            <a:rPr lang="ru-RU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суседко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E1EFFB-FF06-4E34-804A-81AB104A923D}" type="parTrans" cxnId="{29AD3FDF-825F-4D79-8F7C-46E39E25527C}">
      <dgm:prSet/>
      <dgm:spPr/>
      <dgm:t>
        <a:bodyPr/>
        <a:lstStyle/>
        <a:p>
          <a:endParaRPr lang="ru-RU"/>
        </a:p>
      </dgm:t>
    </dgm:pt>
    <dgm:pt modelId="{7FF88BAF-A6EF-4C85-8BDB-923BA4FC2775}" type="sibTrans" cxnId="{29AD3FDF-825F-4D79-8F7C-46E39E25527C}">
      <dgm:prSet/>
      <dgm:spPr/>
      <dgm:t>
        <a:bodyPr/>
        <a:lstStyle/>
        <a:p>
          <a:endParaRPr lang="ru-RU"/>
        </a:p>
      </dgm:t>
    </dgm:pt>
    <dgm:pt modelId="{DC6D9CD6-32B4-40CE-8430-3C1FE653DAA5}">
      <dgm:prSet phldrT="[Текст]" custT="1"/>
      <dgm:spPr>
        <a:solidFill>
          <a:srgbClr val="00B0F0"/>
        </a:solidFill>
      </dgm:spPr>
      <dgm:t>
        <a:bodyPr/>
        <a:lstStyle/>
        <a:p>
          <a:endParaRPr lang="ru-RU" sz="2400" b="1" dirty="0" smtClean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Историзмы: </a:t>
          </a:r>
          <a:r>
            <a:rPr lang="ru-RU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оброк, спальник, челядь, бояре, купцы, стремянной и др.</a:t>
          </a:r>
        </a:p>
        <a:p>
          <a:r>
            <a: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Архаизмы: </a:t>
          </a:r>
          <a:r>
            <a:rPr lang="ru-RU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соглядать</a:t>
          </a:r>
          <a:r>
            <a:rPr lang="ru-RU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сенник, малахай, </a:t>
          </a:r>
          <a:r>
            <a:rPr lang="ru-RU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пластью</a:t>
          </a:r>
          <a:r>
            <a:rPr lang="ru-RU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жомы, </a:t>
          </a:r>
          <a:r>
            <a:rPr lang="ru-RU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зельно</a:t>
          </a:r>
          <a:r>
            <a:rPr lang="ru-RU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седьмицу</a:t>
          </a:r>
          <a:r>
            <a:rPr lang="ru-RU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 др.  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29ED2D-5902-49B6-AB6F-9243F74DFEB2}" type="parTrans" cxnId="{FF44AB3F-802A-4D69-9226-48BF7271FA9C}">
      <dgm:prSet/>
      <dgm:spPr/>
      <dgm:t>
        <a:bodyPr/>
        <a:lstStyle/>
        <a:p>
          <a:endParaRPr lang="ru-RU"/>
        </a:p>
      </dgm:t>
    </dgm:pt>
    <dgm:pt modelId="{115E5CC6-A8B3-49BB-9F5A-079F6BF42865}" type="sibTrans" cxnId="{FF44AB3F-802A-4D69-9226-48BF7271FA9C}">
      <dgm:prSet/>
      <dgm:spPr/>
      <dgm:t>
        <a:bodyPr/>
        <a:lstStyle/>
        <a:p>
          <a:endParaRPr lang="ru-RU"/>
        </a:p>
      </dgm:t>
    </dgm:pt>
    <dgm:pt modelId="{ED51D3BE-2235-45EE-B6DB-FE3C96C2FC64}" type="pres">
      <dgm:prSet presAssocID="{52368FC7-D656-4842-AA6F-54ABCA751331}" presName="Name0" presStyleCnt="0">
        <dgm:presLayoutVars>
          <dgm:dir/>
          <dgm:animLvl val="lvl"/>
          <dgm:resizeHandles val="exact"/>
        </dgm:presLayoutVars>
      </dgm:prSet>
      <dgm:spPr/>
    </dgm:pt>
    <dgm:pt modelId="{E074F369-03CA-4BD3-BFA1-56883F752878}" type="pres">
      <dgm:prSet presAssocID="{8A3A0A44-3085-43F9-AE18-E4536058340D}" presName="Name8" presStyleCnt="0"/>
      <dgm:spPr/>
    </dgm:pt>
    <dgm:pt modelId="{E5D11C06-1FAC-4278-AE0F-5F182B2DB440}" type="pres">
      <dgm:prSet presAssocID="{8A3A0A44-3085-43F9-AE18-E4536058340D}" presName="level" presStyleLbl="node1" presStyleIdx="0" presStyleCnt="3" custScaleX="205420" custScaleY="1072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58AA6-0E81-4794-8F52-C87D32F180CD}" type="pres">
      <dgm:prSet presAssocID="{8A3A0A44-3085-43F9-AE18-E4536058340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F96D6-2995-4C49-9D56-159E63BA4D13}" type="pres">
      <dgm:prSet presAssocID="{55226A1C-B86B-4D83-BBF1-763873D4FC67}" presName="Name8" presStyleCnt="0"/>
      <dgm:spPr/>
    </dgm:pt>
    <dgm:pt modelId="{F3FEFD03-725C-43C5-B6B0-9DA48AD6697E}" type="pres">
      <dgm:prSet presAssocID="{55226A1C-B86B-4D83-BBF1-763873D4FC67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7B5B1-0FF2-4321-A34A-EDBCA8665207}" type="pres">
      <dgm:prSet presAssocID="{55226A1C-B86B-4D83-BBF1-763873D4FC6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4AE0D-E9AA-465B-A3E1-B9B2A5E242AB}" type="pres">
      <dgm:prSet presAssocID="{DC6D9CD6-32B4-40CE-8430-3C1FE653DAA5}" presName="Name8" presStyleCnt="0"/>
      <dgm:spPr/>
    </dgm:pt>
    <dgm:pt modelId="{ABD5C16C-A718-4CC6-A3A9-CE7E81DDD66F}" type="pres">
      <dgm:prSet presAssocID="{DC6D9CD6-32B4-40CE-8430-3C1FE653DAA5}" presName="level" presStyleLbl="node1" presStyleIdx="2" presStyleCnt="3" custScaleY="1254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FC858-71F3-4C34-9FE7-8E523BB06B47}" type="pres">
      <dgm:prSet presAssocID="{DC6D9CD6-32B4-40CE-8430-3C1FE653DAA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117E83-A40A-4D05-B0E1-22659095D782}" type="presOf" srcId="{8A3A0A44-3085-43F9-AE18-E4536058340D}" destId="{E5D11C06-1FAC-4278-AE0F-5F182B2DB440}" srcOrd="0" destOrd="0" presId="urn:microsoft.com/office/officeart/2005/8/layout/pyramid1"/>
    <dgm:cxn modelId="{FF44AB3F-802A-4D69-9226-48BF7271FA9C}" srcId="{52368FC7-D656-4842-AA6F-54ABCA751331}" destId="{DC6D9CD6-32B4-40CE-8430-3C1FE653DAA5}" srcOrd="2" destOrd="0" parTransId="{5029ED2D-5902-49B6-AB6F-9243F74DFEB2}" sibTransId="{115E5CC6-A8B3-49BB-9F5A-079F6BF42865}"/>
    <dgm:cxn modelId="{CAF14A5B-8D99-4833-83D6-E37A09578A0C}" type="presOf" srcId="{55226A1C-B86B-4D83-BBF1-763873D4FC67}" destId="{BE47B5B1-0FF2-4321-A34A-EDBCA8665207}" srcOrd="1" destOrd="0" presId="urn:microsoft.com/office/officeart/2005/8/layout/pyramid1"/>
    <dgm:cxn modelId="{8277E944-556F-4650-8C15-26C2C6726784}" type="presOf" srcId="{DC6D9CD6-32B4-40CE-8430-3C1FE653DAA5}" destId="{DD2FC858-71F3-4C34-9FE7-8E523BB06B47}" srcOrd="1" destOrd="0" presId="urn:microsoft.com/office/officeart/2005/8/layout/pyramid1"/>
    <dgm:cxn modelId="{3F91B25C-8E85-4B35-B298-EF873C621817}" type="presOf" srcId="{55226A1C-B86B-4D83-BBF1-763873D4FC67}" destId="{F3FEFD03-725C-43C5-B6B0-9DA48AD6697E}" srcOrd="0" destOrd="0" presId="urn:microsoft.com/office/officeart/2005/8/layout/pyramid1"/>
    <dgm:cxn modelId="{29AD3FDF-825F-4D79-8F7C-46E39E25527C}" srcId="{52368FC7-D656-4842-AA6F-54ABCA751331}" destId="{55226A1C-B86B-4D83-BBF1-763873D4FC67}" srcOrd="1" destOrd="0" parTransId="{FBE1EFFB-FF06-4E34-804A-81AB104A923D}" sibTransId="{7FF88BAF-A6EF-4C85-8BDB-923BA4FC2775}"/>
    <dgm:cxn modelId="{72DF5967-D1D7-42D1-A69B-ADE41735D85C}" srcId="{52368FC7-D656-4842-AA6F-54ABCA751331}" destId="{8A3A0A44-3085-43F9-AE18-E4536058340D}" srcOrd="0" destOrd="0" parTransId="{268E7C9D-A7F2-4A06-AC51-4EC2D3D78763}" sibTransId="{A8100B6C-CEE0-4633-9100-3127E8CAA86D}"/>
    <dgm:cxn modelId="{10CEBC95-63C3-42CC-88E0-FB90E5558BF1}" type="presOf" srcId="{52368FC7-D656-4842-AA6F-54ABCA751331}" destId="{ED51D3BE-2235-45EE-B6DB-FE3C96C2FC64}" srcOrd="0" destOrd="0" presId="urn:microsoft.com/office/officeart/2005/8/layout/pyramid1"/>
    <dgm:cxn modelId="{D607C914-3C9F-40A2-B9FA-E154D7B4A5AF}" type="presOf" srcId="{DC6D9CD6-32B4-40CE-8430-3C1FE653DAA5}" destId="{ABD5C16C-A718-4CC6-A3A9-CE7E81DDD66F}" srcOrd="0" destOrd="0" presId="urn:microsoft.com/office/officeart/2005/8/layout/pyramid1"/>
    <dgm:cxn modelId="{BDB2477B-6B88-44AF-BDF4-E37D1B3792B2}" type="presOf" srcId="{8A3A0A44-3085-43F9-AE18-E4536058340D}" destId="{BBE58AA6-0E81-4794-8F52-C87D32F180CD}" srcOrd="1" destOrd="0" presId="urn:microsoft.com/office/officeart/2005/8/layout/pyramid1"/>
    <dgm:cxn modelId="{2BB33352-FC55-4242-A4E6-01255DFDA600}" type="presParOf" srcId="{ED51D3BE-2235-45EE-B6DB-FE3C96C2FC64}" destId="{E074F369-03CA-4BD3-BFA1-56883F752878}" srcOrd="0" destOrd="0" presId="urn:microsoft.com/office/officeart/2005/8/layout/pyramid1"/>
    <dgm:cxn modelId="{57DD564B-2DFA-40E0-8268-7D81B7A86363}" type="presParOf" srcId="{E074F369-03CA-4BD3-BFA1-56883F752878}" destId="{E5D11C06-1FAC-4278-AE0F-5F182B2DB440}" srcOrd="0" destOrd="0" presId="urn:microsoft.com/office/officeart/2005/8/layout/pyramid1"/>
    <dgm:cxn modelId="{7435FFFB-AC41-497A-8309-C1E5AF093BC4}" type="presParOf" srcId="{E074F369-03CA-4BD3-BFA1-56883F752878}" destId="{BBE58AA6-0E81-4794-8F52-C87D32F180CD}" srcOrd="1" destOrd="0" presId="urn:microsoft.com/office/officeart/2005/8/layout/pyramid1"/>
    <dgm:cxn modelId="{0C27983D-7E37-43A4-A7D5-2A4213211BA4}" type="presParOf" srcId="{ED51D3BE-2235-45EE-B6DB-FE3C96C2FC64}" destId="{3A6F96D6-2995-4C49-9D56-159E63BA4D13}" srcOrd="1" destOrd="0" presId="urn:microsoft.com/office/officeart/2005/8/layout/pyramid1"/>
    <dgm:cxn modelId="{CEDCF89C-2376-43B7-A14C-ED5EE64B6CD2}" type="presParOf" srcId="{3A6F96D6-2995-4C49-9D56-159E63BA4D13}" destId="{F3FEFD03-725C-43C5-B6B0-9DA48AD6697E}" srcOrd="0" destOrd="0" presId="urn:microsoft.com/office/officeart/2005/8/layout/pyramid1"/>
    <dgm:cxn modelId="{DAC15BAE-DEC8-4E46-93A8-4405640E347A}" type="presParOf" srcId="{3A6F96D6-2995-4C49-9D56-159E63BA4D13}" destId="{BE47B5B1-0FF2-4321-A34A-EDBCA8665207}" srcOrd="1" destOrd="0" presId="urn:microsoft.com/office/officeart/2005/8/layout/pyramid1"/>
    <dgm:cxn modelId="{C6CFF56A-5BBF-474C-A0B3-A1357F8F8DC5}" type="presParOf" srcId="{ED51D3BE-2235-45EE-B6DB-FE3C96C2FC64}" destId="{28D4AE0D-E9AA-465B-A3E1-B9B2A5E242AB}" srcOrd="2" destOrd="0" presId="urn:microsoft.com/office/officeart/2005/8/layout/pyramid1"/>
    <dgm:cxn modelId="{C21CC01B-906A-4B6A-ADD7-C4AF3AF9C60F}" type="presParOf" srcId="{28D4AE0D-E9AA-465B-A3E1-B9B2A5E242AB}" destId="{ABD5C16C-A718-4CC6-A3A9-CE7E81DDD66F}" srcOrd="0" destOrd="0" presId="urn:microsoft.com/office/officeart/2005/8/layout/pyramid1"/>
    <dgm:cxn modelId="{2268E6FE-C578-441F-8882-90F47FA79F92}" type="presParOf" srcId="{28D4AE0D-E9AA-465B-A3E1-B9B2A5E242AB}" destId="{DD2FC858-71F3-4C34-9FE7-8E523BB06B4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E871D-A6E8-4ECD-B100-F82BF63C4FC4}">
      <dsp:nvSpPr>
        <dsp:cNvPr id="0" name=""/>
        <dsp:cNvSpPr/>
      </dsp:nvSpPr>
      <dsp:spPr>
        <a:xfrm>
          <a:off x="3929" y="1833161"/>
          <a:ext cx="1871420" cy="9357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Сказка «Конёк-Горбунок»</a:t>
          </a:r>
          <a:endParaRPr lang="ru-RU" sz="2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35" y="1860567"/>
        <a:ext cx="1816608" cy="880898"/>
      </dsp:txXfrm>
    </dsp:sp>
    <dsp:sp modelId="{43D0F7BD-A0F2-4F4B-AE9A-944B7ECB51CC}">
      <dsp:nvSpPr>
        <dsp:cNvPr id="0" name=""/>
        <dsp:cNvSpPr/>
      </dsp:nvSpPr>
      <dsp:spPr>
        <a:xfrm rot="19457599">
          <a:off x="1788701" y="2011278"/>
          <a:ext cx="921864" cy="41443"/>
        </a:xfrm>
        <a:custGeom>
          <a:avLst/>
          <a:gdLst/>
          <a:ahLst/>
          <a:cxnLst/>
          <a:rect l="0" t="0" r="0" b="0"/>
          <a:pathLst>
            <a:path>
              <a:moveTo>
                <a:pt x="0" y="20721"/>
              </a:moveTo>
              <a:lnTo>
                <a:pt x="921864" y="207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26587" y="2008953"/>
        <a:ext cx="46093" cy="46093"/>
      </dsp:txXfrm>
    </dsp:sp>
    <dsp:sp modelId="{07BAE91F-1798-4C56-A36B-C378610BBDD2}">
      <dsp:nvSpPr>
        <dsp:cNvPr id="0" name=""/>
        <dsp:cNvSpPr/>
      </dsp:nvSpPr>
      <dsp:spPr>
        <a:xfrm>
          <a:off x="2623918" y="1295128"/>
          <a:ext cx="1871420" cy="9357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1834</a:t>
          </a:r>
          <a:r>
            <a:rPr lang="ru-RU" sz="57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57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51324" y="1322534"/>
        <a:ext cx="1816608" cy="880898"/>
      </dsp:txXfrm>
    </dsp:sp>
    <dsp:sp modelId="{D5229318-44EF-4CE6-BDED-66D5E1B253B7}">
      <dsp:nvSpPr>
        <dsp:cNvPr id="0" name=""/>
        <dsp:cNvSpPr/>
      </dsp:nvSpPr>
      <dsp:spPr>
        <a:xfrm rot="19457599">
          <a:off x="4408690" y="1473244"/>
          <a:ext cx="921864" cy="41443"/>
        </a:xfrm>
        <a:custGeom>
          <a:avLst/>
          <a:gdLst/>
          <a:ahLst/>
          <a:cxnLst/>
          <a:rect l="0" t="0" r="0" b="0"/>
          <a:pathLst>
            <a:path>
              <a:moveTo>
                <a:pt x="0" y="20721"/>
              </a:moveTo>
              <a:lnTo>
                <a:pt x="921864" y="207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46576" y="1470919"/>
        <a:ext cx="46093" cy="46093"/>
      </dsp:txXfrm>
    </dsp:sp>
    <dsp:sp modelId="{AFD1FC6D-C1FC-47E7-A178-B897F4E86A10}">
      <dsp:nvSpPr>
        <dsp:cNvPr id="0" name=""/>
        <dsp:cNvSpPr/>
      </dsp:nvSpPr>
      <dsp:spPr>
        <a:xfrm>
          <a:off x="5243907" y="757094"/>
          <a:ext cx="1871420" cy="9357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2060"/>
              </a:solidFill>
            </a:rPr>
            <a:t>1843</a:t>
          </a:r>
          <a:r>
            <a:rPr lang="ru-RU" sz="5700" b="1" kern="1200" dirty="0" smtClean="0"/>
            <a:t> </a:t>
          </a:r>
          <a:endParaRPr lang="ru-RU" sz="5700" b="1" kern="1200" dirty="0"/>
        </a:p>
      </dsp:txBody>
      <dsp:txXfrm>
        <a:off x="5271313" y="784500"/>
        <a:ext cx="1816608" cy="880898"/>
      </dsp:txXfrm>
    </dsp:sp>
    <dsp:sp modelId="{F900C066-79DE-4B2F-9D1B-FBD36EDE3F51}">
      <dsp:nvSpPr>
        <dsp:cNvPr id="0" name=""/>
        <dsp:cNvSpPr/>
      </dsp:nvSpPr>
      <dsp:spPr>
        <a:xfrm rot="2142401">
          <a:off x="4408690" y="2011278"/>
          <a:ext cx="921864" cy="41443"/>
        </a:xfrm>
        <a:custGeom>
          <a:avLst/>
          <a:gdLst/>
          <a:ahLst/>
          <a:cxnLst/>
          <a:rect l="0" t="0" r="0" b="0"/>
          <a:pathLst>
            <a:path>
              <a:moveTo>
                <a:pt x="0" y="20721"/>
              </a:moveTo>
              <a:lnTo>
                <a:pt x="921864" y="207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46576" y="2008953"/>
        <a:ext cx="46093" cy="46093"/>
      </dsp:txXfrm>
    </dsp:sp>
    <dsp:sp modelId="{61F1E58B-028D-4FBA-93EE-D8552A6ED439}">
      <dsp:nvSpPr>
        <dsp:cNvPr id="0" name=""/>
        <dsp:cNvSpPr/>
      </dsp:nvSpPr>
      <dsp:spPr>
        <a:xfrm>
          <a:off x="5243907" y="1833161"/>
          <a:ext cx="1871420" cy="9357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2060"/>
              </a:solidFill>
            </a:rPr>
            <a:t>1917</a:t>
          </a:r>
          <a:endParaRPr lang="ru-RU" sz="4000" b="1" kern="1200" dirty="0">
            <a:solidFill>
              <a:srgbClr val="002060"/>
            </a:solidFill>
          </a:endParaRPr>
        </a:p>
      </dsp:txBody>
      <dsp:txXfrm>
        <a:off x="5271313" y="1860567"/>
        <a:ext cx="1816608" cy="880898"/>
      </dsp:txXfrm>
    </dsp:sp>
    <dsp:sp modelId="{5BEE1D10-732C-4716-B91D-D1F360419008}">
      <dsp:nvSpPr>
        <dsp:cNvPr id="0" name=""/>
        <dsp:cNvSpPr/>
      </dsp:nvSpPr>
      <dsp:spPr>
        <a:xfrm rot="2142401">
          <a:off x="1788701" y="2549311"/>
          <a:ext cx="921864" cy="41443"/>
        </a:xfrm>
        <a:custGeom>
          <a:avLst/>
          <a:gdLst/>
          <a:ahLst/>
          <a:cxnLst/>
          <a:rect l="0" t="0" r="0" b="0"/>
          <a:pathLst>
            <a:path>
              <a:moveTo>
                <a:pt x="0" y="20721"/>
              </a:moveTo>
              <a:lnTo>
                <a:pt x="921864" y="207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26587" y="2546986"/>
        <a:ext cx="46093" cy="46093"/>
      </dsp:txXfrm>
    </dsp:sp>
    <dsp:sp modelId="{C5B87DBE-755D-43FE-AB7F-094E16CC1C5B}">
      <dsp:nvSpPr>
        <dsp:cNvPr id="0" name=""/>
        <dsp:cNvSpPr/>
      </dsp:nvSpPr>
      <dsp:spPr>
        <a:xfrm>
          <a:off x="2623918" y="2371194"/>
          <a:ext cx="1871420" cy="9357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2060"/>
              </a:solidFill>
            </a:rPr>
            <a:t>1840</a:t>
          </a:r>
          <a:endParaRPr lang="ru-RU" sz="4000" b="1" kern="1200" dirty="0">
            <a:solidFill>
              <a:srgbClr val="002060"/>
            </a:solidFill>
          </a:endParaRPr>
        </a:p>
      </dsp:txBody>
      <dsp:txXfrm>
        <a:off x="2651324" y="2398600"/>
        <a:ext cx="1816608" cy="880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01C32-C4AF-4DE3-876F-87A0452FBF9D}">
      <dsp:nvSpPr>
        <dsp:cNvPr id="0" name=""/>
        <dsp:cNvSpPr/>
      </dsp:nvSpPr>
      <dsp:spPr>
        <a:xfrm>
          <a:off x="5317415" y="1690392"/>
          <a:ext cx="3246406" cy="739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363"/>
              </a:lnTo>
              <a:lnTo>
                <a:pt x="3246406" y="493363"/>
              </a:lnTo>
              <a:lnTo>
                <a:pt x="3246406" y="73942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641AF-FBE5-412E-B4F3-A70D10DBA73F}">
      <dsp:nvSpPr>
        <dsp:cNvPr id="0" name=""/>
        <dsp:cNvSpPr/>
      </dsp:nvSpPr>
      <dsp:spPr>
        <a:xfrm>
          <a:off x="5271695" y="1690392"/>
          <a:ext cx="91440" cy="772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250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B344D-6363-4E1C-B9AD-2068F3414992}">
      <dsp:nvSpPr>
        <dsp:cNvPr id="0" name=""/>
        <dsp:cNvSpPr/>
      </dsp:nvSpPr>
      <dsp:spPr>
        <a:xfrm>
          <a:off x="2070982" y="1690392"/>
          <a:ext cx="3246433" cy="772503"/>
        </a:xfrm>
        <a:custGeom>
          <a:avLst/>
          <a:gdLst/>
          <a:ahLst/>
          <a:cxnLst/>
          <a:rect l="0" t="0" r="0" b="0"/>
          <a:pathLst>
            <a:path>
              <a:moveTo>
                <a:pt x="3246433" y="0"/>
              </a:moveTo>
              <a:lnTo>
                <a:pt x="3246433" y="526438"/>
              </a:lnTo>
              <a:lnTo>
                <a:pt x="0" y="526438"/>
              </a:lnTo>
              <a:lnTo>
                <a:pt x="0" y="77250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12131-1762-4D56-9B3A-2FC4CAE333D3}">
      <dsp:nvSpPr>
        <dsp:cNvPr id="0" name=""/>
        <dsp:cNvSpPr/>
      </dsp:nvSpPr>
      <dsp:spPr>
        <a:xfrm>
          <a:off x="3989329" y="3723"/>
          <a:ext cx="2656172" cy="16866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2CBB1-E973-4F5B-9158-B72B8D475987}">
      <dsp:nvSpPr>
        <dsp:cNvPr id="0" name=""/>
        <dsp:cNvSpPr/>
      </dsp:nvSpPr>
      <dsp:spPr>
        <a:xfrm>
          <a:off x="4284459" y="284096"/>
          <a:ext cx="2656172" cy="1686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Сказка</a:t>
          </a:r>
        </a:p>
      </dsp:txBody>
      <dsp:txXfrm>
        <a:off x="4333860" y="333497"/>
        <a:ext cx="2557370" cy="1587867"/>
      </dsp:txXfrm>
    </dsp:sp>
    <dsp:sp modelId="{72C272A0-AF0B-42AD-B0B6-D385B1E45E37}">
      <dsp:nvSpPr>
        <dsp:cNvPr id="0" name=""/>
        <dsp:cNvSpPr/>
      </dsp:nvSpPr>
      <dsp:spPr>
        <a:xfrm>
          <a:off x="742895" y="2462896"/>
          <a:ext cx="2656172" cy="16866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7948B-C0B9-47E0-8ED1-52FF1FA09767}">
      <dsp:nvSpPr>
        <dsp:cNvPr id="0" name=""/>
        <dsp:cNvSpPr/>
      </dsp:nvSpPr>
      <dsp:spPr>
        <a:xfrm>
          <a:off x="1038026" y="2743270"/>
          <a:ext cx="2656172" cy="16866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1 часть</a:t>
          </a:r>
          <a:endParaRPr lang="ru-RU" sz="4000" kern="1200" dirty="0"/>
        </a:p>
      </dsp:txBody>
      <dsp:txXfrm>
        <a:off x="1087427" y="2792671"/>
        <a:ext cx="2557370" cy="1587867"/>
      </dsp:txXfrm>
    </dsp:sp>
    <dsp:sp modelId="{C52FAFAB-6B54-4ACA-9E12-19566A709670}">
      <dsp:nvSpPr>
        <dsp:cNvPr id="0" name=""/>
        <dsp:cNvSpPr/>
      </dsp:nvSpPr>
      <dsp:spPr>
        <a:xfrm>
          <a:off x="3989329" y="2462896"/>
          <a:ext cx="2656172" cy="16866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035AD-EDA5-4BF5-85B9-58AE80680B86}">
      <dsp:nvSpPr>
        <dsp:cNvPr id="0" name=""/>
        <dsp:cNvSpPr/>
      </dsp:nvSpPr>
      <dsp:spPr>
        <a:xfrm>
          <a:off x="4284459" y="2743270"/>
          <a:ext cx="2656172" cy="16866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 часть</a:t>
          </a:r>
          <a:endParaRPr lang="ru-RU" sz="4000" kern="1200" dirty="0"/>
        </a:p>
      </dsp:txBody>
      <dsp:txXfrm>
        <a:off x="4333860" y="2792671"/>
        <a:ext cx="2557370" cy="1587867"/>
      </dsp:txXfrm>
    </dsp:sp>
    <dsp:sp modelId="{9896119F-A0B1-4A95-B136-AF55AF9E836F}">
      <dsp:nvSpPr>
        <dsp:cNvPr id="0" name=""/>
        <dsp:cNvSpPr/>
      </dsp:nvSpPr>
      <dsp:spPr>
        <a:xfrm>
          <a:off x="7235735" y="2429820"/>
          <a:ext cx="2656172" cy="16866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6BFEA-C58D-427E-A95D-4DDA2E64F922}">
      <dsp:nvSpPr>
        <dsp:cNvPr id="0" name=""/>
        <dsp:cNvSpPr/>
      </dsp:nvSpPr>
      <dsp:spPr>
        <a:xfrm>
          <a:off x="7530866" y="2710194"/>
          <a:ext cx="2656172" cy="16866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3 часть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80267" y="2759595"/>
        <a:ext cx="2557370" cy="15878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11C06-1FAC-4278-AE0F-5F182B2DB440}">
      <dsp:nvSpPr>
        <dsp:cNvPr id="0" name=""/>
        <dsp:cNvSpPr/>
      </dsp:nvSpPr>
      <dsp:spPr>
        <a:xfrm>
          <a:off x="1619799" y="0"/>
          <a:ext cx="6348538" cy="1587362"/>
        </a:xfrm>
        <a:prstGeom prst="trapezoid">
          <a:avLst>
            <a:gd name="adj" fmla="val 97348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Фразеологизмы: </a:t>
          </a:r>
          <a:r>
            <a:rPr lang="ru-RU" sz="2400" b="1" kern="12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«изо всей дурацкой мочи», «всем ушам на удивленье», «ведет речь», «усом не ведет»</a:t>
          </a:r>
          <a:endParaRPr lang="ru-RU" sz="2400" b="1" kern="1200" dirty="0">
            <a:solidFill>
              <a:schemeClr val="bg2">
                <a:lumMod val="1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19799" y="0"/>
        <a:ext cx="6348538" cy="1587362"/>
      </dsp:txXfrm>
    </dsp:sp>
    <dsp:sp modelId="{F3FEFD03-725C-43C5-B6B0-9DA48AD6697E}">
      <dsp:nvSpPr>
        <dsp:cNvPr id="0" name=""/>
        <dsp:cNvSpPr/>
      </dsp:nvSpPr>
      <dsp:spPr>
        <a:xfrm>
          <a:off x="1807540" y="1587362"/>
          <a:ext cx="5973057" cy="1480541"/>
        </a:xfrm>
        <a:prstGeom prst="trapezoid">
          <a:avLst>
            <a:gd name="adj" fmla="val 97348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Диалектизмы: </a:t>
          </a:r>
          <a:r>
            <a:rPr lang="ru-RU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 с усам, буерак, загреби, шайтан, </a:t>
          </a:r>
          <a:r>
            <a:rPr lang="ru-RU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суседко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2825" y="1587362"/>
        <a:ext cx="3882487" cy="1480541"/>
      </dsp:txXfrm>
    </dsp:sp>
    <dsp:sp modelId="{ABD5C16C-A718-4CC6-A3A9-CE7E81DDD66F}">
      <dsp:nvSpPr>
        <dsp:cNvPr id="0" name=""/>
        <dsp:cNvSpPr/>
      </dsp:nvSpPr>
      <dsp:spPr>
        <a:xfrm>
          <a:off x="0" y="3067904"/>
          <a:ext cx="9588138" cy="1856791"/>
        </a:xfrm>
        <a:prstGeom prst="trapezoid">
          <a:avLst>
            <a:gd name="adj" fmla="val 97348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Историзмы: </a:t>
          </a:r>
          <a:r>
            <a:rPr lang="ru-RU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оброк, спальник, челядь, бояре, купцы, стремянной и др.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Архаизмы: </a:t>
          </a:r>
          <a:r>
            <a:rPr lang="ru-RU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соглядать</a:t>
          </a:r>
          <a:r>
            <a:rPr lang="ru-RU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сенник, малахай, </a:t>
          </a:r>
          <a:r>
            <a:rPr lang="ru-RU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пластью</a:t>
          </a:r>
          <a:r>
            <a:rPr lang="ru-RU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жомы, </a:t>
          </a:r>
          <a:r>
            <a:rPr lang="ru-RU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зельно</a:t>
          </a:r>
          <a:r>
            <a:rPr lang="ru-RU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седьмицу</a:t>
          </a:r>
          <a:r>
            <a:rPr lang="ru-RU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 др.  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77924" y="3067904"/>
        <a:ext cx="6232289" cy="1856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322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756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43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980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18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34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26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930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152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01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80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0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559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72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071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945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853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11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961002" y="2700149"/>
            <a:ext cx="6820135" cy="331276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8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5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П.П.Ершов</a:t>
            </a: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Сказка «Конёк</a:t>
            </a:r>
            <a:r>
              <a:rPr lang="ru-RU" sz="54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–Горбунок».</a:t>
            </a:r>
            <a:endParaRPr lang="uz-Latn-UZ" sz="54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750452" y="3214102"/>
            <a:ext cx="727405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=""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=""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=""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=""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=""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=""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=""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212" y="2830775"/>
            <a:ext cx="4350557" cy="303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ПЕРВАЯ ЧАСТЬ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66057" y="1498818"/>
            <a:ext cx="1124276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     Главные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герои: Кобылица, Конек – горбунок, три брата 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(Данило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, Гаврило и Иван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).</a:t>
            </a:r>
          </a:p>
          <a:p>
            <a:pPr>
              <a:buNone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   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В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основе лежат семейные отношения. </a:t>
            </a:r>
          </a:p>
        </p:txBody>
      </p:sp>
      <p:pic>
        <p:nvPicPr>
          <p:cNvPr id="7" name="Рисунок 6" descr="7371996cc0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9FAE8F"/>
              </a:clrFrom>
              <a:clrTo>
                <a:srgbClr val="9FAE8F">
                  <a:alpha val="0"/>
                </a:srgbClr>
              </a:clrTo>
            </a:clrChange>
          </a:blip>
          <a:srcRect l="24593" r="13924"/>
          <a:stretch>
            <a:fillRect/>
          </a:stretch>
        </p:blipFill>
        <p:spPr>
          <a:xfrm>
            <a:off x="1968137" y="3322293"/>
            <a:ext cx="2555776" cy="3117686"/>
          </a:xfrm>
          <a:prstGeom prst="rect">
            <a:avLst/>
          </a:prstGeom>
        </p:spPr>
      </p:pic>
      <p:pic>
        <p:nvPicPr>
          <p:cNvPr id="8" name="Рисунок 7" descr="0_5ee78_d14401ec_XL.jpg"/>
          <p:cNvPicPr>
            <a:picLocks noChangeAspect="1"/>
          </p:cNvPicPr>
          <p:nvPr/>
        </p:nvPicPr>
        <p:blipFill>
          <a:blip r:embed="rId4" cstate="print"/>
          <a:srcRect t="15351" r="24178" b="16400"/>
          <a:stretch>
            <a:fillRect/>
          </a:stretch>
        </p:blipFill>
        <p:spPr>
          <a:xfrm>
            <a:off x="5176665" y="3300120"/>
            <a:ext cx="2411274" cy="3139859"/>
          </a:xfrm>
          <a:prstGeom prst="rect">
            <a:avLst/>
          </a:prstGeom>
        </p:spPr>
      </p:pic>
      <p:pic>
        <p:nvPicPr>
          <p:cNvPr id="10" name="Рисунок 9" descr="0e73d3d6256e.jpg"/>
          <p:cNvPicPr>
            <a:picLocks noChangeAspect="1"/>
          </p:cNvPicPr>
          <p:nvPr/>
        </p:nvPicPr>
        <p:blipFill>
          <a:blip r:embed="rId5" cstate="print"/>
          <a:srcRect l="17080" t="11151" r="48628" b="56300"/>
          <a:stretch>
            <a:fillRect/>
          </a:stretch>
        </p:blipFill>
        <p:spPr>
          <a:xfrm>
            <a:off x="8482338" y="3285467"/>
            <a:ext cx="2555776" cy="316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4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ВТОРАЯ ЧАСТЬ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66057" y="1498818"/>
            <a:ext cx="11242766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Главные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герои: Жар – птица, спальник, царь, царь – девица, Конек – горбунок и Иван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основе лежат социальные отношения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Сочетание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реального и фантастического.</a:t>
            </a:r>
          </a:p>
        </p:txBody>
      </p:sp>
      <p:pic>
        <p:nvPicPr>
          <p:cNvPr id="7" name="Рисунок 6" descr="a1421359d78a.jpg"/>
          <p:cNvPicPr>
            <a:picLocks noChangeAspect="1"/>
          </p:cNvPicPr>
          <p:nvPr/>
        </p:nvPicPr>
        <p:blipFill>
          <a:blip r:embed="rId3" cstate="print"/>
          <a:srcRect l="14637" r="12177"/>
          <a:stretch>
            <a:fillRect/>
          </a:stretch>
        </p:blipFill>
        <p:spPr>
          <a:xfrm>
            <a:off x="1316616" y="3738554"/>
            <a:ext cx="2725318" cy="2792874"/>
          </a:xfrm>
          <a:prstGeom prst="rect">
            <a:avLst/>
          </a:prstGeom>
        </p:spPr>
      </p:pic>
      <p:pic>
        <p:nvPicPr>
          <p:cNvPr id="8" name="Рисунок 7" descr="1163767958x552q80.v13785623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7261" y="3842422"/>
            <a:ext cx="3446849" cy="2585137"/>
          </a:xfrm>
          <a:prstGeom prst="rect">
            <a:avLst/>
          </a:prstGeom>
        </p:spPr>
      </p:pic>
      <p:pic>
        <p:nvPicPr>
          <p:cNvPr id="10" name="Рисунок 9" descr="konek-gorbunok_on-mult.ru.jpg"/>
          <p:cNvPicPr>
            <a:picLocks noChangeAspect="1"/>
          </p:cNvPicPr>
          <p:nvPr/>
        </p:nvPicPr>
        <p:blipFill>
          <a:blip r:embed="rId5" cstate="print"/>
          <a:srcRect t="57455"/>
          <a:stretch>
            <a:fillRect/>
          </a:stretch>
        </p:blipFill>
        <p:spPr>
          <a:xfrm>
            <a:off x="8019437" y="3842421"/>
            <a:ext cx="3496040" cy="258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0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ТРЕТЬЯ  ЧАСТЬ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66057" y="1498818"/>
            <a:ext cx="11242766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Главные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герои: Иван, рыба – кит, месяц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месяцович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царь – девица, осетры, дельфины, ерш – гуляка, царь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основе социальные отношения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Наличие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волшебства.</a:t>
            </a:r>
          </a:p>
        </p:txBody>
      </p:sp>
      <p:pic>
        <p:nvPicPr>
          <p:cNvPr id="11" name="Рисунок 10" descr="6715805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884" y="3712934"/>
            <a:ext cx="2310508" cy="1866890"/>
          </a:xfrm>
          <a:prstGeom prst="rect">
            <a:avLst/>
          </a:prstGeom>
        </p:spPr>
      </p:pic>
      <p:pic>
        <p:nvPicPr>
          <p:cNvPr id="12" name="Рисунок 11" descr="thumbnai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6605" y="3845971"/>
            <a:ext cx="1961845" cy="2705994"/>
          </a:xfrm>
          <a:prstGeom prst="rect">
            <a:avLst/>
          </a:prstGeom>
        </p:spPr>
      </p:pic>
      <p:pic>
        <p:nvPicPr>
          <p:cNvPr id="13" name="Рисунок 12" descr="599_6.jpg"/>
          <p:cNvPicPr>
            <a:picLocks noChangeAspect="1"/>
          </p:cNvPicPr>
          <p:nvPr/>
        </p:nvPicPr>
        <p:blipFill>
          <a:blip r:embed="rId5" cstate="print"/>
          <a:srcRect l="5704" t="25194" r="54430"/>
          <a:stretch>
            <a:fillRect/>
          </a:stretch>
        </p:blipFill>
        <p:spPr>
          <a:xfrm>
            <a:off x="4869663" y="3827658"/>
            <a:ext cx="1928314" cy="2713722"/>
          </a:xfrm>
          <a:prstGeom prst="rect">
            <a:avLst/>
          </a:prstGeom>
        </p:spPr>
      </p:pic>
      <p:pic>
        <p:nvPicPr>
          <p:cNvPr id="14" name="Рисунок 13" descr="82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97977" y="4093087"/>
            <a:ext cx="2904890" cy="2182865"/>
          </a:xfrm>
          <a:prstGeom prst="rect">
            <a:avLst/>
          </a:prstGeom>
        </p:spPr>
      </p:pic>
      <p:pic>
        <p:nvPicPr>
          <p:cNvPr id="15" name="Рисунок 14" descr="80017943_Crescent.jpg"/>
          <p:cNvPicPr>
            <a:picLocks noChangeAspect="1"/>
          </p:cNvPicPr>
          <p:nvPr/>
        </p:nvPicPr>
        <p:blipFill>
          <a:blip r:embed="rId7" cstate="print"/>
          <a:srcRect l="26241"/>
          <a:stretch>
            <a:fillRect/>
          </a:stretch>
        </p:blipFill>
        <p:spPr>
          <a:xfrm>
            <a:off x="9570360" y="3999812"/>
            <a:ext cx="2238463" cy="227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ОСОБЕННОСТИ СКАЗКИ</a:t>
            </a:r>
            <a:endParaRPr lang="ru-RU" sz="4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411499"/>
              </p:ext>
            </p:extLst>
          </p:nvPr>
        </p:nvGraphicFramePr>
        <p:xfrm>
          <a:off x="1031966" y="1332412"/>
          <a:ext cx="10149840" cy="5053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4920">
                  <a:extLst>
                    <a:ext uri="{9D8B030D-6E8A-4147-A177-3AD203B41FA5}">
                      <a16:colId xmlns="" xmlns:a16="http://schemas.microsoft.com/office/drawing/2014/main" val="1023981730"/>
                    </a:ext>
                  </a:extLst>
                </a:gridCol>
                <a:gridCol w="5074920">
                  <a:extLst>
                    <a:ext uri="{9D8B030D-6E8A-4147-A177-3AD203B41FA5}">
                      <a16:colId xmlns="" xmlns:a16="http://schemas.microsoft.com/office/drawing/2014/main" val="2915806589"/>
                    </a:ext>
                  </a:extLst>
                </a:gridCol>
              </a:tblGrid>
              <a:tr h="58641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ОСОБЕННОСТИ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ПРИМЕРЫ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5453322"/>
                  </a:ext>
                </a:extLst>
              </a:tr>
              <a:tr h="11517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Троекратные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повторы</a:t>
                      </a:r>
                      <a:endParaRPr lang="ru-RU" sz="24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Три сына, </a:t>
                      </a:r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три </a:t>
                      </a:r>
                      <a:r>
                        <a:rPr lang="ru-RU" sz="2400" b="0" i="0" kern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утренни</a:t>
                      </a:r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зари, три вершка,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три недели…</a:t>
                      </a:r>
                    </a:p>
                    <a:p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4390857"/>
                  </a:ext>
                </a:extLst>
              </a:tr>
              <a:tr h="32779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Показываются картины крестьянской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реальной жизни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Братья сеяли пшеницу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 возили в град-столицу: 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Знать, столица та была 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Недалече от села. 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Там пшеницу продавали,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Деньги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счетом принимали 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с набитою сумой </a:t>
                      </a:r>
                    </a:p>
                    <a:p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Возвращалися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домой.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63249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73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ОСОБЕННОСТИ СКАЗКИ</a:t>
            </a:r>
            <a:endParaRPr lang="ru-RU" sz="4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198941"/>
              </p:ext>
            </p:extLst>
          </p:nvPr>
        </p:nvGraphicFramePr>
        <p:xfrm>
          <a:off x="509451" y="1267097"/>
          <a:ext cx="11299371" cy="521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622">
                  <a:extLst>
                    <a:ext uri="{9D8B030D-6E8A-4147-A177-3AD203B41FA5}">
                      <a16:colId xmlns="" xmlns:a16="http://schemas.microsoft.com/office/drawing/2014/main" val="395442263"/>
                    </a:ext>
                  </a:extLst>
                </a:gridCol>
                <a:gridCol w="7700749">
                  <a:extLst>
                    <a:ext uri="{9D8B030D-6E8A-4147-A177-3AD203B41FA5}">
                      <a16:colId xmlns="" xmlns:a16="http://schemas.microsoft.com/office/drawing/2014/main" val="988335072"/>
                    </a:ext>
                  </a:extLst>
                </a:gridCol>
              </a:tblGrid>
              <a:tr h="37058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ОСОБЕННОСТИ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ПРИМЕРЫ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5251182"/>
                  </a:ext>
                </a:extLst>
              </a:tr>
              <a:tr h="1451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вставных глав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0" i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Зачинается рассказ</a:t>
                      </a:r>
                      <a:r>
                        <a:rPr lang="ru-RU" sz="2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2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200" b="0" i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Ивановых проказ,</a:t>
                      </a:r>
                      <a:r>
                        <a:rPr lang="ru-RU" sz="2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2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200" b="0" i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от сивка, и от бурка,</a:t>
                      </a:r>
                      <a:r>
                        <a:rPr lang="ru-RU" sz="2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2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200" b="0" i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от вещего </a:t>
                      </a:r>
                      <a:r>
                        <a:rPr lang="ru-RU" sz="2200" b="0" i="0" kern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коурка</a:t>
                      </a:r>
                      <a:r>
                        <a:rPr lang="ru-RU" sz="2200" b="0" i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sz="2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1768948"/>
                  </a:ext>
                </a:extLst>
              </a:tr>
              <a:tr h="1791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</a:t>
                      </a: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эпиграфа к каждой части</a:t>
                      </a:r>
                      <a:endParaRPr lang="ru-RU" sz="2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Часть первая. Начинается сказка сказываться…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Часть вторая. Скоро сказка сказывается, а не скоро дело делается.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Часть третья. </a:t>
                      </a:r>
                      <a:r>
                        <a:rPr lang="ru-RU" sz="2200" b="0" i="0" u="none" strike="noStrike" kern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Доселева</a:t>
                      </a:r>
                      <a:r>
                        <a:rPr lang="ru-RU" sz="2200" b="0" i="0" u="none" strike="noStrike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Макар огороды копал, а нынче Макар в воеводы попал.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5984076"/>
                  </a:ext>
                </a:extLst>
              </a:tr>
              <a:tr h="1451456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Сказка</a:t>
                      </a: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построена как русская народная</a:t>
                      </a:r>
                      <a:endParaRPr lang="ru-RU" sz="2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Сердцу любо! Я там был,</a:t>
                      </a:r>
                    </a:p>
                    <a:p>
                      <a:r>
                        <a:rPr lang="ru-RU" sz="2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</a:t>
                      </a:r>
                      <a:r>
                        <a:rPr lang="ru-RU" sz="2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вино и пиво пил;</a:t>
                      </a:r>
                    </a:p>
                    <a:p>
                      <a:r>
                        <a:rPr lang="ru-RU" sz="2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2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усам хоть и бежало, </a:t>
                      </a:r>
                    </a:p>
                    <a:p>
                      <a:r>
                        <a:rPr lang="ru-RU" sz="2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рот ни капли не попало.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43136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50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ОБРАЗЫ-СИМВОЛЫ В СКАЗКЕ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011680" y="1393372"/>
            <a:ext cx="7524206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Конёк-Горбунок – волшебный помощник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Кобылица -  богатство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Жар-птица и Царь-девица – испытания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Цифра «три» – три брата, три испытания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7008" y="3391027"/>
            <a:ext cx="228600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0526" y="3391027"/>
            <a:ext cx="28803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5105" y="3314700"/>
            <a:ext cx="223224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7008" y="4746489"/>
            <a:ext cx="2448272" cy="185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62534" y="4903195"/>
            <a:ext cx="2808312" cy="169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2854" y="5042892"/>
            <a:ext cx="2447025" cy="160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401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«РАЗНОГОЛОСАЯ ЛЕКСИКА»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81918307"/>
              </p:ext>
            </p:extLst>
          </p:nvPr>
        </p:nvGraphicFramePr>
        <p:xfrm>
          <a:off x="1515291" y="1319351"/>
          <a:ext cx="9588138" cy="492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2698" y="1815737"/>
            <a:ext cx="24639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Разговорный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стиль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(просторечия) «ходить в золоте», «помилуй бог», «с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сердцов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614263" y="1498818"/>
            <a:ext cx="24471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Официально-деловой стиль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«дать в приказ», «в силу указа»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9392194" y="3617277"/>
            <a:ext cx="2669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Книжный стиль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«взвеселил душу», «сиречь молвить»</a:t>
            </a:r>
          </a:p>
        </p:txBody>
      </p:sp>
    </p:spTree>
    <p:extLst>
      <p:ext uri="{BB962C8B-B14F-4D97-AF65-F5344CB8AC3E}">
        <p14:creationId xmlns:p14="http://schemas.microsoft.com/office/powerpoint/2010/main" val="37434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6754" y="365126"/>
            <a:ext cx="12501153" cy="601526"/>
          </a:xfrm>
        </p:spPr>
        <p:txBody>
          <a:bodyPr>
            <a:noAutofit/>
          </a:bodyPr>
          <a:lstStyle/>
          <a:p>
            <a:pPr algn="ctr"/>
            <a:r>
              <a:rPr lang="ru-RU" sz="3400" dirty="0" smtClean="0"/>
              <a:t>СРЕДСТВА ХУДОЖЕСТВЕННОЙ ВЫРАЗИТЕЛЬНОСТИ</a:t>
            </a:r>
            <a:endParaRPr lang="ru-RU" sz="3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04801" y="1393372"/>
            <a:ext cx="11654970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Гипербола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«Под дождём я весь промок /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головы до самых ног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…», «Ночью страшный был мороз – 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животиков промёрз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…», «Ночью холод был ужасный, 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сердцов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меня пробрал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Сравнения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«Ножонка 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словно у цыплёнка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…», «рожа 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словно как у кошки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…», «сапоги 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ал сафьян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Эпитеты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добры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кони», «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платье», «лик свой 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ясный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«мой 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братец ясный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 честной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«братец 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914" y="4617998"/>
            <a:ext cx="1944454" cy="186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4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6754" y="365126"/>
            <a:ext cx="1250115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СТИХОТВОРНЫЙ РАЗМЕР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92331" y="1393372"/>
            <a:ext cx="10920549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 smtClean="0">
                <a:solidFill>
                  <a:srgbClr val="000099"/>
                </a:solidFill>
              </a:rPr>
              <a:t> </a:t>
            </a:r>
            <a:r>
              <a:rPr lang="ru-RU" altLang="ru-RU" sz="2800" dirty="0" smtClean="0">
                <a:solidFill>
                  <a:srgbClr val="000099"/>
                </a:solidFill>
              </a:rPr>
              <a:t>     </a:t>
            </a:r>
            <a:r>
              <a:rPr lang="ru-RU" alt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Конек-горбунок» написан </a:t>
            </a:r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четырехстопным хореем</a:t>
            </a:r>
            <a:r>
              <a:rPr lang="ru-RU" alt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этим размером написаны пушкинские сказки («Сказка о царе </a:t>
            </a:r>
            <a:r>
              <a:rPr lang="ru-RU" altLang="ru-RU" sz="2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Салтане</a:t>
            </a:r>
            <a:r>
              <a:rPr lang="ru-RU" alt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...», «Сказка о мертвой царевне</a:t>
            </a:r>
            <a:r>
              <a:rPr lang="ru-RU" alt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...»).</a:t>
            </a:r>
          </a:p>
        </p:txBody>
      </p:sp>
      <p:pic>
        <p:nvPicPr>
          <p:cNvPr id="3074" name="Picture 2" descr="http://www.lotosgtrk.ru/upload/iblock/cfa/cfa94c64ded9c6ec4c861eb9c4ff2f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594" y="2883813"/>
            <a:ext cx="4893038" cy="364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5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6754" y="365126"/>
            <a:ext cx="12501153" cy="601526"/>
          </a:xfrm>
        </p:spPr>
        <p:txBody>
          <a:bodyPr>
            <a:noAutofit/>
          </a:bodyPr>
          <a:lstStyle/>
          <a:p>
            <a:pPr algn="ctr"/>
            <a:r>
              <a:rPr lang="ru-RU" sz="3400" dirty="0" smtClean="0"/>
              <a:t>ЭКРАНИЗАЦИИ И ПОСТАНОВКИ</a:t>
            </a:r>
            <a:endParaRPr lang="ru-RU" sz="3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92331" y="1393372"/>
            <a:ext cx="10920549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1864 году в Мариинском театре в Петербурге поставлен </a:t>
            </a:r>
          </a:p>
          <a:p>
            <a:r>
              <a:rPr lang="ru-RU" alt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балет </a:t>
            </a:r>
            <a:r>
              <a:rPr lang="ru-RU" alt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сказке «</a:t>
            </a:r>
            <a:r>
              <a:rPr lang="ru-RU" alt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Конёк-Горбунок».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alt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1941 году снят художественный фильм «Конёк-Горбунок</a:t>
            </a:r>
            <a:r>
              <a:rPr lang="ru-RU" alt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altLang="ru-RU" sz="2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alt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1947, 1975 годах снят мультфильм по сказке Ершова «Конёк-Горбунок</a:t>
            </a:r>
            <a:r>
              <a:rPr lang="ru-RU" alt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altLang="ru-RU" sz="2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avatars.mds.yandex.net/get-zen_doc/1101166/pub_5c922e7cb6887f00b31e60e9_5c92352a77583700b2d5620f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23" y="3745587"/>
            <a:ext cx="3735976" cy="282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.labirint.ru/rcimg/f9f332802b9dbda3da739dc0bbbd3832/1920x1080/comments_pic/1614/4_b3961c42a55ffc3fd8993d3a231dc07b_1459994316.jpg?14599942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530" y="3744367"/>
            <a:ext cx="3765278" cy="282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culture.ru/storage/images/92261db13646473c49f671ba116d956d/c146ce0f7099586cf28c56f6edb2308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39" y="3744367"/>
            <a:ext cx="3553097" cy="282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8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7070" y="1405543"/>
            <a:ext cx="11443001" cy="6871267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pPr marL="457200" indent="-4572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История создания сказки.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«Конёк-Горбунок» – зеркало русской культуры, всей жизни народа.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Литературная сказка в стихах.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Композиция сказки.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сказки. Образы-символы в сказке.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Средства художественной выразительности.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Стихотворный размер.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Экранизации и постановки сказки.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ru-RU" sz="2344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ru-RU" sz="2344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ru-RU" sz="2344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ru-RU" sz="2344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ru-RU" sz="2344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 УРОКА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illustrators.ru/uploads/illustration/image/890728/main_%D0%BA%D0%BE%D0%BD%D0%B5%D0%BA_%D1%83%D0%BC%D0%B5%D0%BD%D1%8C%D1%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567" y="3055546"/>
            <a:ext cx="2509934" cy="251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ЗАДАНИЕ ДЛЯ САМОСТОЯТЕЛЬНОЙ РАБОТЫ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Прочитать сказку «Конёк-Горбунок».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2. Ответить на вопросы: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Герои каких народных сказок появляются в произведении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П.П.Ершова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Назовите сходство «Конька-Горбунка» с народными сказками.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culture.ru/storage/images/3570e360014ce66edcdc1dbb0a6a04ca/0272c3b6ea75db5f888912ac6ae52c3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481" y="3863552"/>
            <a:ext cx="3576409" cy="262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0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ИСТОРИЯ СОЗДАНИЯ СКАЗКИ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116" y="1280199"/>
            <a:ext cx="26642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889408827"/>
              </p:ext>
            </p:extLst>
          </p:nvPr>
        </p:nvGraphicFramePr>
        <p:xfrm>
          <a:off x="3644536" y="1397000"/>
          <a:ext cx="711925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" y="3974305"/>
            <a:ext cx="2391892" cy="251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866607" y="4911635"/>
            <a:ext cx="700169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изданий при жизни автора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изданий после его смерти</a:t>
            </a:r>
          </a:p>
        </p:txBody>
      </p:sp>
    </p:spTree>
    <p:extLst>
      <p:ext uri="{BB962C8B-B14F-4D97-AF65-F5344CB8AC3E}">
        <p14:creationId xmlns:p14="http://schemas.microsoft.com/office/powerpoint/2010/main" val="5724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А.С.ПУШКИН </a:t>
            </a:r>
            <a:r>
              <a:rPr lang="ru-RU" sz="4000" dirty="0" smtClean="0"/>
              <a:t>П.П.ЕРШОВУ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65215" y="4700911"/>
            <a:ext cx="8866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Portrait of Alexander Pushkin (Orest Kiprensky, 1827)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016" y="1648881"/>
            <a:ext cx="2880320" cy="3816424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52116" y="2972085"/>
            <a:ext cx="2917394" cy="34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ьная выноска 7"/>
          <p:cNvSpPr/>
          <p:nvPr/>
        </p:nvSpPr>
        <p:spPr>
          <a:xfrm>
            <a:off x="3995936" y="1648881"/>
            <a:ext cx="4233664" cy="2400605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«Теперь этот род сочинений можно мне и оставить.»</a:t>
            </a:r>
            <a:endParaRPr 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8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СКАЗКА «КОНЁК-ГОРБУНОК»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20555" y="1422082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214846" y="1422082"/>
            <a:ext cx="10110651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Трудно найти другое произведение, которое бы вызвало столько споров, как «Конёк-Горбунок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925" y="2709351"/>
            <a:ext cx="2372571" cy="350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211" y="2709351"/>
            <a:ext cx="2168435" cy="237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Portrait of Alexander Pushkin (Orest Kiprensky, 1827)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79052" y="2709351"/>
            <a:ext cx="2346445" cy="3661484"/>
          </a:xfrm>
          <a:prstGeom prst="rect">
            <a:avLst/>
          </a:prstGeom>
          <a:noFill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0567" y="4632721"/>
            <a:ext cx="1800200" cy="173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83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365126"/>
            <a:ext cx="12009120" cy="60152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«КОНЁК-ГОРБУНОК</a:t>
            </a:r>
            <a:r>
              <a:rPr lang="ru-RU" sz="3200" dirty="0" smtClean="0"/>
              <a:t>» - </a:t>
            </a:r>
            <a:r>
              <a:rPr lang="ru-RU" sz="3200" dirty="0" smtClean="0"/>
              <a:t>ЗЕРКАЛО РУССКОЙ КУЛЬТУРЫ, ВСЕЙ ЖИЗНИ НАРОДА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1189" y="1861039"/>
            <a:ext cx="2795452" cy="373765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83414" y="2891816"/>
            <a:ext cx="261408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Литературная сказка в стихах с народными традициями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3291840" y="3161210"/>
            <a:ext cx="1188720" cy="7445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7537271" y="3161210"/>
            <a:ext cx="1214844" cy="744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882745" y="2452925"/>
            <a:ext cx="2899952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основе фольклорные народные сюжеты: «Иван-царевич и Серый волк», «Сивка-бурка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8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3400" dirty="0" smtClean="0"/>
              <a:t>ИВАНУШКА-ДУРАЧОК – СОБИРАТЕЛЬНЫЙ ОБРАЗ ВСЕГО НАРОДА</a:t>
            </a:r>
            <a:endParaRPr lang="ru-RU" sz="3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9131" y="1652451"/>
            <a:ext cx="35075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 стрелкой 9"/>
          <p:cNvCxnSpPr/>
          <p:nvPr/>
        </p:nvCxnSpPr>
        <p:spPr>
          <a:xfrm flipH="1" flipV="1">
            <a:off x="2960890" y="2594994"/>
            <a:ext cx="1509675" cy="850676"/>
          </a:xfrm>
          <a:prstGeom prst="straightConnector1">
            <a:avLst/>
          </a:prstGeom>
          <a:ln>
            <a:solidFill>
              <a:srgbClr val="194B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816605" y="4776746"/>
            <a:ext cx="1509675" cy="814157"/>
          </a:xfrm>
          <a:prstGeom prst="straightConnector1">
            <a:avLst/>
          </a:prstGeom>
          <a:ln>
            <a:solidFill>
              <a:srgbClr val="194B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8055263" y="2612048"/>
            <a:ext cx="987147" cy="622491"/>
          </a:xfrm>
          <a:prstGeom prst="straightConnector1">
            <a:avLst/>
          </a:prstGeom>
          <a:ln>
            <a:solidFill>
              <a:srgbClr val="194B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8030929" y="4570422"/>
            <a:ext cx="1571469" cy="754381"/>
          </a:xfrm>
          <a:prstGeom prst="straightConnector1">
            <a:avLst/>
          </a:prstGeom>
          <a:ln>
            <a:solidFill>
              <a:srgbClr val="194B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51180" y="2338519"/>
            <a:ext cx="256542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Сила, мощь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464456" y="5324803"/>
            <a:ext cx="2169298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Мужицкая смекалка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9186696" y="2174009"/>
            <a:ext cx="273969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Прямодушие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9186694" y="5447211"/>
            <a:ext cx="242618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Моральная чистота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0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3" y="365126"/>
            <a:ext cx="12087497" cy="601526"/>
          </a:xfrm>
        </p:spPr>
        <p:txBody>
          <a:bodyPr>
            <a:noAutofit/>
          </a:bodyPr>
          <a:lstStyle/>
          <a:p>
            <a:pPr algn="ctr"/>
            <a:r>
              <a:rPr lang="ru-RU" sz="3400" dirty="0" smtClean="0"/>
              <a:t>ЛИТЕРАТУРНАЯ СКАЗКА В СТИХАХ – ПРОЗАИЧЕСКИЙ ФОН НАРОДА</a:t>
            </a:r>
            <a:endParaRPr lang="ru-RU" sz="3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66057" y="1498818"/>
            <a:ext cx="5801296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горами, за лесами,</a:t>
            </a:r>
          </a:p>
          <a:p>
            <a:r>
              <a:rPr lang="ru-R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широкими морями, </a:t>
            </a:r>
            <a:br>
              <a:rPr lang="ru-R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на небе </a:t>
            </a:r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земле</a:t>
            </a:r>
          </a:p>
          <a:p>
            <a:r>
              <a:rPr lang="ru-R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 старик в одном селе. </a:t>
            </a:r>
          </a:p>
          <a:p>
            <a:r>
              <a:rPr lang="ru-R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старинушки три сына: </a:t>
            </a:r>
          </a:p>
          <a:p>
            <a:r>
              <a:rPr lang="ru-R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умный был детина,</a:t>
            </a:r>
          </a:p>
          <a:p>
            <a:r>
              <a:rPr lang="ru-R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сын и так и сяк, </a:t>
            </a:r>
            <a:br>
              <a:rPr lang="ru-R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Младший вовсе был дурак. </a:t>
            </a:r>
          </a:p>
          <a:p>
            <a:r>
              <a:rPr lang="ru-R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Братья сеяли пшеницу </a:t>
            </a:r>
          </a:p>
          <a:p>
            <a:r>
              <a:rPr lang="ru-R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возили в град-столицу…..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1063" y="2452925"/>
            <a:ext cx="2343299" cy="412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03291" y="1332411"/>
            <a:ext cx="2669151" cy="33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10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ОСНОВА – НАРОДНАЯ СКАЗКА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24427990"/>
              </p:ext>
            </p:extLst>
          </p:nvPr>
        </p:nvGraphicFramePr>
        <p:xfrm>
          <a:off x="395535" y="1371600"/>
          <a:ext cx="10929961" cy="4433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42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6547</TotalTime>
  <Words>872</Words>
  <Application>Microsoft Office PowerPoint</Application>
  <PresentationFormat>Произвольный</PresentationFormat>
  <Paragraphs>210</Paragraphs>
  <Slides>20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ПЛАН  УРОКА</vt:lpstr>
      <vt:lpstr>ИСТОРИЯ СОЗДАНИЯ СКАЗКИ</vt:lpstr>
      <vt:lpstr>А.С.ПУШКИН П.П.ЕРШОВУ</vt:lpstr>
      <vt:lpstr>СКАЗКА «КОНЁК-ГОРБУНОК»</vt:lpstr>
      <vt:lpstr>«КОНЁК-ГОРБУНОК» - ЗЕРКАЛО РУССКОЙ КУЛЬТУРЫ, ВСЕЙ ЖИЗНИ НАРОДА</vt:lpstr>
      <vt:lpstr>ИВАНУШКА-ДУРАЧОК – СОБИРАТЕЛЬНЫЙ ОБРАЗ ВСЕГО НАРОДА</vt:lpstr>
      <vt:lpstr>ЛИТЕРАТУРНАЯ СКАЗКА В СТИХАХ – ПРОЗАИЧЕСКИЙ ФОН НАРОДА</vt:lpstr>
      <vt:lpstr>ОСНОВА – НАРОДНАЯ СКАЗКА</vt:lpstr>
      <vt:lpstr>ПЕРВАЯ ЧАСТЬ</vt:lpstr>
      <vt:lpstr>ВТОРАЯ ЧАСТЬ</vt:lpstr>
      <vt:lpstr>ТРЕТЬЯ  ЧАСТЬ</vt:lpstr>
      <vt:lpstr>ОСОБЕННОСТИ СКАЗКИ</vt:lpstr>
      <vt:lpstr>ОСОБЕННОСТИ СКАЗКИ</vt:lpstr>
      <vt:lpstr>ОБРАЗЫ-СИМВОЛЫ В СКАЗКЕ</vt:lpstr>
      <vt:lpstr>«РАЗНОГОЛОСАЯ ЛЕКСИКА»</vt:lpstr>
      <vt:lpstr>СРЕДСТВА ХУДОЖЕСТВЕННОЙ ВЫРАЗИТЕЛЬНОСТИ</vt:lpstr>
      <vt:lpstr>СТИХОТВОРНЫЙ РАЗМЕР</vt:lpstr>
      <vt:lpstr>ЭКРАНИЗАЦИИ И ПОСТАНОВКИ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283</cp:revision>
  <dcterms:created xsi:type="dcterms:W3CDTF">2020-09-22T15:24:01Z</dcterms:created>
  <dcterms:modified xsi:type="dcterms:W3CDTF">2020-10-28T04:54:27Z</dcterms:modified>
</cp:coreProperties>
</file>