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7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5" r:id="rId2"/>
    <p:sldId id="325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9" r:id="rId11"/>
    <p:sldId id="383" r:id="rId12"/>
    <p:sldId id="384" r:id="rId13"/>
    <p:sldId id="397" r:id="rId14"/>
    <p:sldId id="361" r:id="rId15"/>
    <p:sldId id="387" r:id="rId16"/>
    <p:sldId id="398" r:id="rId17"/>
    <p:sldId id="400" r:id="rId18"/>
    <p:sldId id="386" r:id="rId19"/>
    <p:sldId id="388" r:id="rId20"/>
    <p:sldId id="382" r:id="rId21"/>
    <p:sldId id="389" r:id="rId22"/>
    <p:sldId id="385" r:id="rId23"/>
    <p:sldId id="37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64F7F-2E7B-4269-8869-03E8795608F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C3A9B484-E2A3-4C9C-AD33-3A60D92D81E1}">
      <dgm:prSet phldrT="[Текст]" custT="1"/>
      <dgm:spPr/>
      <dgm:t>
        <a:bodyPr/>
        <a:lstStyle/>
        <a:p>
          <a:endParaRPr lang="ru-RU" sz="1600" dirty="0" smtClean="0"/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В первой части</a:t>
          </a:r>
        </a:p>
        <a:p>
          <a:endParaRPr lang="ru-RU" sz="1400" dirty="0"/>
        </a:p>
      </dgm:t>
    </dgm:pt>
    <dgm:pt modelId="{76FBCB3B-C4D4-42FA-B31A-A625F908101E}" type="parTrans" cxnId="{331B51A4-4650-442C-9101-F21FFFD2CA71}">
      <dgm:prSet/>
      <dgm:spPr/>
      <dgm:t>
        <a:bodyPr/>
        <a:lstStyle/>
        <a:p>
          <a:endParaRPr lang="ru-RU"/>
        </a:p>
      </dgm:t>
    </dgm:pt>
    <dgm:pt modelId="{271C43E0-7F4B-48B1-8E4C-87AC09F4AD88}" type="sibTrans" cxnId="{331B51A4-4650-442C-9101-F21FFFD2CA71}">
      <dgm:prSet/>
      <dgm:spPr/>
      <dgm:t>
        <a:bodyPr/>
        <a:lstStyle/>
        <a:p>
          <a:endParaRPr lang="ru-RU"/>
        </a:p>
      </dgm:t>
    </dgm:pt>
    <dgm:pt modelId="{082C07B3-237C-49F6-A560-312BBF8D4A2E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Во второй части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57D9F-3583-4172-B250-7D0D1F20726F}" type="parTrans" cxnId="{41C8C914-3D72-4FF6-83A1-6D9105B510CD}">
      <dgm:prSet/>
      <dgm:spPr/>
      <dgm:t>
        <a:bodyPr/>
        <a:lstStyle/>
        <a:p>
          <a:endParaRPr lang="ru-RU"/>
        </a:p>
      </dgm:t>
    </dgm:pt>
    <dgm:pt modelId="{CE309B1F-9BB8-4402-A4C5-5A357782144B}" type="sibTrans" cxnId="{41C8C914-3D72-4FF6-83A1-6D9105B510CD}">
      <dgm:prSet/>
      <dgm:spPr/>
      <dgm:t>
        <a:bodyPr/>
        <a:lstStyle/>
        <a:p>
          <a:endParaRPr lang="ru-RU"/>
        </a:p>
      </dgm:t>
    </dgm:pt>
    <dgm:pt modelId="{CBA18464-2F57-4718-B353-C2C36078205A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В третьей части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C2B80-235F-4AC7-908C-9270784B7F39}" type="parTrans" cxnId="{4C4DEEFB-9EA4-4E39-A7C2-F76C6B117C9C}">
      <dgm:prSet/>
      <dgm:spPr/>
      <dgm:t>
        <a:bodyPr/>
        <a:lstStyle/>
        <a:p>
          <a:endParaRPr lang="ru-RU"/>
        </a:p>
      </dgm:t>
    </dgm:pt>
    <dgm:pt modelId="{9CABFCE1-7AE4-4535-8E78-5A117394A6C3}" type="sibTrans" cxnId="{4C4DEEFB-9EA4-4E39-A7C2-F76C6B117C9C}">
      <dgm:prSet/>
      <dgm:spPr/>
      <dgm:t>
        <a:bodyPr/>
        <a:lstStyle/>
        <a:p>
          <a:endParaRPr lang="ru-RU"/>
        </a:p>
      </dgm:t>
    </dgm:pt>
    <dgm:pt modelId="{E68FA3F1-1D0F-4B91-968C-7F344B3CCFE7}">
      <dgm:prSet custT="1"/>
      <dgm:spPr/>
      <dgm:t>
        <a:bodyPr/>
        <a:lstStyle/>
        <a:p>
          <a:r>
            <a: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Неряшливый, ленивый, хитрый</a:t>
          </a:r>
          <a:endParaRPr lang="ru-RU" sz="2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F8721E-87E4-4455-AF54-E3ACA2AA2BD0}" type="parTrans" cxnId="{7B33F231-4CFA-4017-A26F-ED1C9C5AAA97}">
      <dgm:prSet/>
      <dgm:spPr/>
      <dgm:t>
        <a:bodyPr/>
        <a:lstStyle/>
        <a:p>
          <a:endParaRPr lang="ru-RU"/>
        </a:p>
      </dgm:t>
    </dgm:pt>
    <dgm:pt modelId="{9BC18CD2-F2D8-42B8-9164-80C947AFB12D}" type="sibTrans" cxnId="{7B33F231-4CFA-4017-A26F-ED1C9C5AAA97}">
      <dgm:prSet/>
      <dgm:spPr/>
      <dgm:t>
        <a:bodyPr/>
        <a:lstStyle/>
        <a:p>
          <a:endParaRPr lang="ru-RU"/>
        </a:p>
      </dgm:t>
    </dgm:pt>
    <dgm:pt modelId="{6D9B0614-5A2D-4921-921C-0D73FB35E6FB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Послушный, смелый, умный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99B7A-4A63-4826-A389-DD504D0CD086}" type="parTrans" cxnId="{DF042F62-2283-4C53-AFA3-CC2900053A0B}">
      <dgm:prSet/>
      <dgm:spPr/>
      <dgm:t>
        <a:bodyPr/>
        <a:lstStyle/>
        <a:p>
          <a:endParaRPr lang="ru-RU"/>
        </a:p>
      </dgm:t>
    </dgm:pt>
    <dgm:pt modelId="{7899163E-58DE-4DE8-BF61-99E83B0FF5F6}" type="sibTrans" cxnId="{DF042F62-2283-4C53-AFA3-CC2900053A0B}">
      <dgm:prSet/>
      <dgm:spPr/>
      <dgm:t>
        <a:bodyPr/>
        <a:lstStyle/>
        <a:p>
          <a:endParaRPr lang="ru-RU"/>
        </a:p>
      </dgm:t>
    </dgm:pt>
    <dgm:pt modelId="{774BE0DE-4189-4994-BD95-909F4794038B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Смелый, добрый, нескладный, прямодушный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5B523E-7BF2-449C-9FE4-8861E7E610AC}" type="parTrans" cxnId="{7339839A-6C92-470A-9554-0960528158C8}">
      <dgm:prSet/>
      <dgm:spPr/>
      <dgm:t>
        <a:bodyPr/>
        <a:lstStyle/>
        <a:p>
          <a:endParaRPr lang="ru-RU"/>
        </a:p>
      </dgm:t>
    </dgm:pt>
    <dgm:pt modelId="{6A824CB0-06E1-4AC4-A809-164784819BEC}" type="sibTrans" cxnId="{7339839A-6C92-470A-9554-0960528158C8}">
      <dgm:prSet/>
      <dgm:spPr/>
      <dgm:t>
        <a:bodyPr/>
        <a:lstStyle/>
        <a:p>
          <a:endParaRPr lang="ru-RU"/>
        </a:p>
      </dgm:t>
    </dgm:pt>
    <dgm:pt modelId="{3E0EE388-2CF7-4EA4-AC42-818BE69A4AD0}" type="pres">
      <dgm:prSet presAssocID="{C9564F7F-2E7B-4269-8869-03E8795608FA}" presName="linearFlow" presStyleCnt="0">
        <dgm:presLayoutVars>
          <dgm:dir/>
          <dgm:animLvl val="lvl"/>
          <dgm:resizeHandles val="exact"/>
        </dgm:presLayoutVars>
      </dgm:prSet>
      <dgm:spPr/>
    </dgm:pt>
    <dgm:pt modelId="{70BDFEE0-42E3-4861-A40E-5ABD7A4A092A}" type="pres">
      <dgm:prSet presAssocID="{C3A9B484-E2A3-4C9C-AD33-3A60D92D81E1}" presName="composite" presStyleCnt="0"/>
      <dgm:spPr/>
    </dgm:pt>
    <dgm:pt modelId="{2B10755A-E955-4CDB-AF42-6015D4DF98A4}" type="pres">
      <dgm:prSet presAssocID="{C3A9B484-E2A3-4C9C-AD33-3A60D92D81E1}" presName="parentText" presStyleLbl="alignNode1" presStyleIdx="0" presStyleCnt="3" custLinFactNeighborX="1645" custLinFactNeighborY="-1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05380-B9DC-44F2-8981-E5FD5D67B7F6}" type="pres">
      <dgm:prSet presAssocID="{C3A9B484-E2A3-4C9C-AD33-3A60D92D81E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BE09-B32D-4FED-A764-1007F4AB97DC}" type="pres">
      <dgm:prSet presAssocID="{271C43E0-7F4B-48B1-8E4C-87AC09F4AD88}" presName="sp" presStyleCnt="0"/>
      <dgm:spPr/>
    </dgm:pt>
    <dgm:pt modelId="{9EB6F937-21F0-4532-8B4A-54F0509676BE}" type="pres">
      <dgm:prSet presAssocID="{082C07B3-237C-49F6-A560-312BBF8D4A2E}" presName="composite" presStyleCnt="0"/>
      <dgm:spPr/>
    </dgm:pt>
    <dgm:pt modelId="{0C0FDD44-7402-441C-9D68-3735863B781D}" type="pres">
      <dgm:prSet presAssocID="{082C07B3-237C-49F6-A560-312BBF8D4A2E}" presName="parentText" presStyleLbl="alignNode1" presStyleIdx="1" presStyleCnt="3" custScaleX="1045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F306E-7CDE-4939-AD8B-67A90AC48644}" type="pres">
      <dgm:prSet presAssocID="{082C07B3-237C-49F6-A560-312BBF8D4A2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7D9A5-F35B-4CED-B9D1-5CEBCE196270}" type="pres">
      <dgm:prSet presAssocID="{CE309B1F-9BB8-4402-A4C5-5A357782144B}" presName="sp" presStyleCnt="0"/>
      <dgm:spPr/>
    </dgm:pt>
    <dgm:pt modelId="{1B4A912A-9F67-4A56-9C61-9B31E5AEE015}" type="pres">
      <dgm:prSet presAssocID="{CBA18464-2F57-4718-B353-C2C36078205A}" presName="composite" presStyleCnt="0"/>
      <dgm:spPr/>
    </dgm:pt>
    <dgm:pt modelId="{E0ACF3D8-C67C-4B59-9A07-54B070A91FD3}" type="pres">
      <dgm:prSet presAssocID="{CBA18464-2F57-4718-B353-C2C36078205A}" presName="parentText" presStyleLbl="alignNode1" presStyleIdx="2" presStyleCnt="3" custScaleX="1092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1D590-EB0C-4AC2-970B-36EE2B16612E}" type="pres">
      <dgm:prSet presAssocID="{CBA18464-2F57-4718-B353-C2C36078205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B51A4-4650-442C-9101-F21FFFD2CA71}" srcId="{C9564F7F-2E7B-4269-8869-03E8795608FA}" destId="{C3A9B484-E2A3-4C9C-AD33-3A60D92D81E1}" srcOrd="0" destOrd="0" parTransId="{76FBCB3B-C4D4-42FA-B31A-A625F908101E}" sibTransId="{271C43E0-7F4B-48B1-8E4C-87AC09F4AD88}"/>
    <dgm:cxn modelId="{4173591B-F582-411C-A571-CFA7E554852F}" type="presOf" srcId="{CBA18464-2F57-4718-B353-C2C36078205A}" destId="{E0ACF3D8-C67C-4B59-9A07-54B070A91FD3}" srcOrd="0" destOrd="0" presId="urn:microsoft.com/office/officeart/2005/8/layout/chevron2"/>
    <dgm:cxn modelId="{F9943EF3-C9AB-4929-93DA-9CF51FF34F68}" type="presOf" srcId="{E68FA3F1-1D0F-4B91-968C-7F344B3CCFE7}" destId="{0FC05380-B9DC-44F2-8981-E5FD5D67B7F6}" srcOrd="0" destOrd="0" presId="urn:microsoft.com/office/officeart/2005/8/layout/chevron2"/>
    <dgm:cxn modelId="{AFC0F795-9B31-413D-990C-91A691114894}" type="presOf" srcId="{C9564F7F-2E7B-4269-8869-03E8795608FA}" destId="{3E0EE388-2CF7-4EA4-AC42-818BE69A4AD0}" srcOrd="0" destOrd="0" presId="urn:microsoft.com/office/officeart/2005/8/layout/chevron2"/>
    <dgm:cxn modelId="{02D76898-60F0-4CC7-B2A5-B05C6E9AB233}" type="presOf" srcId="{6D9B0614-5A2D-4921-921C-0D73FB35E6FB}" destId="{0F1F306E-7CDE-4939-AD8B-67A90AC48644}" srcOrd="0" destOrd="0" presId="urn:microsoft.com/office/officeart/2005/8/layout/chevron2"/>
    <dgm:cxn modelId="{A152F0CF-DD95-4E86-9278-67992C9E51B6}" type="presOf" srcId="{C3A9B484-E2A3-4C9C-AD33-3A60D92D81E1}" destId="{2B10755A-E955-4CDB-AF42-6015D4DF98A4}" srcOrd="0" destOrd="0" presId="urn:microsoft.com/office/officeart/2005/8/layout/chevron2"/>
    <dgm:cxn modelId="{7339839A-6C92-470A-9554-0960528158C8}" srcId="{CBA18464-2F57-4718-B353-C2C36078205A}" destId="{774BE0DE-4189-4994-BD95-909F4794038B}" srcOrd="0" destOrd="0" parTransId="{7F5B523E-7BF2-449C-9FE4-8861E7E610AC}" sibTransId="{6A824CB0-06E1-4AC4-A809-164784819BEC}"/>
    <dgm:cxn modelId="{7DAF6C15-E235-43ED-A198-3F4F79C57452}" type="presOf" srcId="{774BE0DE-4189-4994-BD95-909F4794038B}" destId="{F0A1D590-EB0C-4AC2-970B-36EE2B16612E}" srcOrd="0" destOrd="0" presId="urn:microsoft.com/office/officeart/2005/8/layout/chevron2"/>
    <dgm:cxn modelId="{ACC2235D-C417-4679-B070-ED45D4A4D42B}" type="presOf" srcId="{082C07B3-237C-49F6-A560-312BBF8D4A2E}" destId="{0C0FDD44-7402-441C-9D68-3735863B781D}" srcOrd="0" destOrd="0" presId="urn:microsoft.com/office/officeart/2005/8/layout/chevron2"/>
    <dgm:cxn modelId="{41C8C914-3D72-4FF6-83A1-6D9105B510CD}" srcId="{C9564F7F-2E7B-4269-8869-03E8795608FA}" destId="{082C07B3-237C-49F6-A560-312BBF8D4A2E}" srcOrd="1" destOrd="0" parTransId="{AE657D9F-3583-4172-B250-7D0D1F20726F}" sibTransId="{CE309B1F-9BB8-4402-A4C5-5A357782144B}"/>
    <dgm:cxn modelId="{7B33F231-4CFA-4017-A26F-ED1C9C5AAA97}" srcId="{C3A9B484-E2A3-4C9C-AD33-3A60D92D81E1}" destId="{E68FA3F1-1D0F-4B91-968C-7F344B3CCFE7}" srcOrd="0" destOrd="0" parTransId="{C5F8721E-87E4-4455-AF54-E3ACA2AA2BD0}" sibTransId="{9BC18CD2-F2D8-42B8-9164-80C947AFB12D}"/>
    <dgm:cxn modelId="{4C4DEEFB-9EA4-4E39-A7C2-F76C6B117C9C}" srcId="{C9564F7F-2E7B-4269-8869-03E8795608FA}" destId="{CBA18464-2F57-4718-B353-C2C36078205A}" srcOrd="2" destOrd="0" parTransId="{5D4C2B80-235F-4AC7-908C-9270784B7F39}" sibTransId="{9CABFCE1-7AE4-4535-8E78-5A117394A6C3}"/>
    <dgm:cxn modelId="{DF042F62-2283-4C53-AFA3-CC2900053A0B}" srcId="{082C07B3-237C-49F6-A560-312BBF8D4A2E}" destId="{6D9B0614-5A2D-4921-921C-0D73FB35E6FB}" srcOrd="0" destOrd="0" parTransId="{31899B7A-4A63-4826-A389-DD504D0CD086}" sibTransId="{7899163E-58DE-4DE8-BF61-99E83B0FF5F6}"/>
    <dgm:cxn modelId="{3C6078A0-A13B-4EDF-97BD-86823124E22A}" type="presParOf" srcId="{3E0EE388-2CF7-4EA4-AC42-818BE69A4AD0}" destId="{70BDFEE0-42E3-4861-A40E-5ABD7A4A092A}" srcOrd="0" destOrd="0" presId="urn:microsoft.com/office/officeart/2005/8/layout/chevron2"/>
    <dgm:cxn modelId="{81D998D6-3D50-4B52-9577-FD57CDF53CAA}" type="presParOf" srcId="{70BDFEE0-42E3-4861-A40E-5ABD7A4A092A}" destId="{2B10755A-E955-4CDB-AF42-6015D4DF98A4}" srcOrd="0" destOrd="0" presId="urn:microsoft.com/office/officeart/2005/8/layout/chevron2"/>
    <dgm:cxn modelId="{211939CD-73F7-4649-8ADD-6316C8CCD7D9}" type="presParOf" srcId="{70BDFEE0-42E3-4861-A40E-5ABD7A4A092A}" destId="{0FC05380-B9DC-44F2-8981-E5FD5D67B7F6}" srcOrd="1" destOrd="0" presId="urn:microsoft.com/office/officeart/2005/8/layout/chevron2"/>
    <dgm:cxn modelId="{95AC4880-AC3B-491C-B198-218838A7227E}" type="presParOf" srcId="{3E0EE388-2CF7-4EA4-AC42-818BE69A4AD0}" destId="{CCC4BE09-B32D-4FED-A764-1007F4AB97DC}" srcOrd="1" destOrd="0" presId="urn:microsoft.com/office/officeart/2005/8/layout/chevron2"/>
    <dgm:cxn modelId="{60A62208-D611-438C-B702-25114CDC61C0}" type="presParOf" srcId="{3E0EE388-2CF7-4EA4-AC42-818BE69A4AD0}" destId="{9EB6F937-21F0-4532-8B4A-54F0509676BE}" srcOrd="2" destOrd="0" presId="urn:microsoft.com/office/officeart/2005/8/layout/chevron2"/>
    <dgm:cxn modelId="{B5E4414D-4715-436A-9F47-01EC22D1EEF1}" type="presParOf" srcId="{9EB6F937-21F0-4532-8B4A-54F0509676BE}" destId="{0C0FDD44-7402-441C-9D68-3735863B781D}" srcOrd="0" destOrd="0" presId="urn:microsoft.com/office/officeart/2005/8/layout/chevron2"/>
    <dgm:cxn modelId="{30F4F994-A29C-4536-967D-ABDD44C80E0E}" type="presParOf" srcId="{9EB6F937-21F0-4532-8B4A-54F0509676BE}" destId="{0F1F306E-7CDE-4939-AD8B-67A90AC48644}" srcOrd="1" destOrd="0" presId="urn:microsoft.com/office/officeart/2005/8/layout/chevron2"/>
    <dgm:cxn modelId="{6A9BB412-5495-45C5-B149-A6DE131DF955}" type="presParOf" srcId="{3E0EE388-2CF7-4EA4-AC42-818BE69A4AD0}" destId="{0F07D9A5-F35B-4CED-B9D1-5CEBCE196270}" srcOrd="3" destOrd="0" presId="urn:microsoft.com/office/officeart/2005/8/layout/chevron2"/>
    <dgm:cxn modelId="{AC2B71AF-5010-4618-BE35-C7D7E4751383}" type="presParOf" srcId="{3E0EE388-2CF7-4EA4-AC42-818BE69A4AD0}" destId="{1B4A912A-9F67-4A56-9C61-9B31E5AEE015}" srcOrd="4" destOrd="0" presId="urn:microsoft.com/office/officeart/2005/8/layout/chevron2"/>
    <dgm:cxn modelId="{BDC54F5B-02BD-4B02-A0A3-0539D26CA74E}" type="presParOf" srcId="{1B4A912A-9F67-4A56-9C61-9B31E5AEE015}" destId="{E0ACF3D8-C67C-4B59-9A07-54B070A91FD3}" srcOrd="0" destOrd="0" presId="urn:microsoft.com/office/officeart/2005/8/layout/chevron2"/>
    <dgm:cxn modelId="{1AE3C837-1269-4BC9-A053-9FA49C6FB858}" type="presParOf" srcId="{1B4A912A-9F67-4A56-9C61-9B31E5AEE015}" destId="{F0A1D590-EB0C-4AC2-970B-36EE2B1661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6B8C8-26EC-4241-92A7-E7915B525F8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454E17-74C5-4190-934E-EB74F1EB6EE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Царь</a:t>
          </a:r>
          <a:endParaRPr lang="ru-RU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B6346D-6A40-4044-8A33-1960CE7E2817}" type="parTrans" cxnId="{57675BD2-CAD0-4991-A40A-4FF6BEC09688}">
      <dgm:prSet/>
      <dgm:spPr/>
      <dgm:t>
        <a:bodyPr/>
        <a:lstStyle/>
        <a:p>
          <a:endParaRPr lang="ru-RU"/>
        </a:p>
      </dgm:t>
    </dgm:pt>
    <dgm:pt modelId="{9DB67BAD-44F2-4104-8ECA-0DFCCD9CE21E}" type="sibTrans" cxnId="{57675BD2-CAD0-4991-A40A-4FF6BEC09688}">
      <dgm:prSet/>
      <dgm:spPr/>
      <dgm:t>
        <a:bodyPr/>
        <a:lstStyle/>
        <a:p>
          <a:endParaRPr lang="ru-RU"/>
        </a:p>
      </dgm:t>
    </dgm:pt>
    <dgm:pt modelId="{2C03D2F8-D1D9-4816-B8D1-A227FEB1347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Символ крепостнической России</a:t>
          </a:r>
        </a:p>
      </dgm:t>
    </dgm:pt>
    <dgm:pt modelId="{FB8EE55A-C553-4A61-B36D-8FFA9DE1AA92}" type="parTrans" cxnId="{EC8621CC-9127-40F3-8966-F8A14452DCF5}">
      <dgm:prSet/>
      <dgm:spPr/>
      <dgm:t>
        <a:bodyPr/>
        <a:lstStyle/>
        <a:p>
          <a:endParaRPr lang="ru-RU"/>
        </a:p>
      </dgm:t>
    </dgm:pt>
    <dgm:pt modelId="{02F2CD65-1EF0-4FA2-9657-40017E29C7EC}" type="sibTrans" cxnId="{EC8621CC-9127-40F3-8966-F8A14452DCF5}">
      <dgm:prSet/>
      <dgm:spPr/>
      <dgm:t>
        <a:bodyPr/>
        <a:lstStyle/>
        <a:p>
          <a:endParaRPr lang="ru-RU"/>
        </a:p>
      </dgm:t>
    </dgm:pt>
    <dgm:pt modelId="{CFF40CBD-C0BC-4BCA-8E15-0671CFBB080B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Конек - Горбунок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20BFC-7B92-4BBD-8BC6-47AF7F828A58}" type="parTrans" cxnId="{45A43BA0-E958-42BC-B640-9209493E154A}">
      <dgm:prSet/>
      <dgm:spPr/>
      <dgm:t>
        <a:bodyPr/>
        <a:lstStyle/>
        <a:p>
          <a:endParaRPr lang="ru-RU"/>
        </a:p>
      </dgm:t>
    </dgm:pt>
    <dgm:pt modelId="{1DFEEA2D-912D-46AF-90CB-4EDA0BFCC926}" type="sibTrans" cxnId="{45A43BA0-E958-42BC-B640-9209493E154A}">
      <dgm:prSet/>
      <dgm:spPr/>
      <dgm:t>
        <a:bodyPr/>
        <a:lstStyle/>
        <a:p>
          <a:endParaRPr lang="ru-RU"/>
        </a:p>
      </dgm:t>
    </dgm:pt>
    <dgm:pt modelId="{BE7FADA9-2082-473C-8D46-D667BE95F62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Верный товарищ Ивана (не предает в беде)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85C5F-4990-4890-B801-5C19C03C7552}" type="parTrans" cxnId="{57A7D140-D015-4E4A-B599-27C43EE605CA}">
      <dgm:prSet/>
      <dgm:spPr/>
      <dgm:t>
        <a:bodyPr/>
        <a:lstStyle/>
        <a:p>
          <a:endParaRPr lang="ru-RU"/>
        </a:p>
      </dgm:t>
    </dgm:pt>
    <dgm:pt modelId="{F26A2DC2-ECC8-4F9D-BF6C-34C8876057F6}" type="sibTrans" cxnId="{57A7D140-D015-4E4A-B599-27C43EE605CA}">
      <dgm:prSet/>
      <dgm:spPr/>
      <dgm:t>
        <a:bodyPr/>
        <a:lstStyle/>
        <a:p>
          <a:endParaRPr lang="ru-RU"/>
        </a:p>
      </dgm:t>
    </dgm:pt>
    <dgm:pt modelId="{9978D112-1C13-49C9-9EA2-1BE016B396C7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Ловкий (придумывает как выйти из ситуации)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25989-B90C-4AA0-86F2-9746677AA650}" type="parTrans" cxnId="{8F228D22-7580-4F4F-8760-E25310C006E4}">
      <dgm:prSet/>
      <dgm:spPr/>
      <dgm:t>
        <a:bodyPr/>
        <a:lstStyle/>
        <a:p>
          <a:endParaRPr lang="ru-RU"/>
        </a:p>
      </dgm:t>
    </dgm:pt>
    <dgm:pt modelId="{8F2B30E3-306D-4F0A-B23E-659DADEFA3EF}" type="sibTrans" cxnId="{8F228D22-7580-4F4F-8760-E25310C006E4}">
      <dgm:prSet/>
      <dgm:spPr/>
      <dgm:t>
        <a:bodyPr/>
        <a:lstStyle/>
        <a:p>
          <a:endParaRPr lang="ru-RU"/>
        </a:p>
      </dgm:t>
    </dgm:pt>
    <dgm:pt modelId="{95902ED7-8EE0-408C-9325-74D7A0B11D66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Завистливый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4192A-9190-46A4-8961-8C2ABEEC950B}" type="parTrans" cxnId="{066431EB-F4C7-467F-ADBA-916F3EEEE675}">
      <dgm:prSet/>
      <dgm:spPr/>
      <dgm:t>
        <a:bodyPr/>
        <a:lstStyle/>
        <a:p>
          <a:endParaRPr lang="ru-RU"/>
        </a:p>
      </dgm:t>
    </dgm:pt>
    <dgm:pt modelId="{537A4023-24CD-440E-A97B-2FEE1E053CF0}" type="sibTrans" cxnId="{066431EB-F4C7-467F-ADBA-916F3EEEE675}">
      <dgm:prSet/>
      <dgm:spPr/>
      <dgm:t>
        <a:bodyPr/>
        <a:lstStyle/>
        <a:p>
          <a:endParaRPr lang="ru-RU"/>
        </a:p>
      </dgm:t>
    </dgm:pt>
    <dgm:pt modelId="{32569E29-058C-4700-A40F-9B5EE2B0BF93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Жестокий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CE172-C226-4B86-955E-F78E1D1CB345}" type="parTrans" cxnId="{1002125A-4CBB-47C5-865E-6DECC2D64485}">
      <dgm:prSet/>
      <dgm:spPr/>
      <dgm:t>
        <a:bodyPr/>
        <a:lstStyle/>
        <a:p>
          <a:endParaRPr lang="ru-RU"/>
        </a:p>
      </dgm:t>
    </dgm:pt>
    <dgm:pt modelId="{AA997A3C-EC90-419C-BF94-BD5445C29FBD}" type="sibTrans" cxnId="{1002125A-4CBB-47C5-865E-6DECC2D64485}">
      <dgm:prSet/>
      <dgm:spPr/>
      <dgm:t>
        <a:bodyPr/>
        <a:lstStyle/>
        <a:p>
          <a:endParaRPr lang="ru-RU"/>
        </a:p>
      </dgm:t>
    </dgm:pt>
    <dgm:pt modelId="{C403E6BD-9FD5-47FC-A586-A56348BE9B5C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Заботливый (предупреждает, что не надо брать перо)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736B7-0A98-4426-9AAB-E9F1CD7E0C46}" type="parTrans" cxnId="{F6CADEC4-D0DB-47E0-9428-9E6EABBD38B3}">
      <dgm:prSet/>
      <dgm:spPr/>
      <dgm:t>
        <a:bodyPr/>
        <a:lstStyle/>
        <a:p>
          <a:endParaRPr lang="ru-RU"/>
        </a:p>
      </dgm:t>
    </dgm:pt>
    <dgm:pt modelId="{33C19423-8C7A-471C-A003-2A5408DF7CF5}" type="sibTrans" cxnId="{F6CADEC4-D0DB-47E0-9428-9E6EABBD38B3}">
      <dgm:prSet/>
      <dgm:spPr/>
      <dgm:t>
        <a:bodyPr/>
        <a:lstStyle/>
        <a:p>
          <a:endParaRPr lang="ru-RU"/>
        </a:p>
      </dgm:t>
    </dgm:pt>
    <dgm:pt modelId="{FBEF406E-40F2-44A5-BDCB-E0430890EDE1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Добрый (не отказывает в помощи Ивану)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69B1F2-AD00-4B1B-9E4D-2D45E5688E24}" type="parTrans" cxnId="{25147A4A-EED4-4984-87B6-F00E42BE8AB2}">
      <dgm:prSet/>
      <dgm:spPr/>
      <dgm:t>
        <a:bodyPr/>
        <a:lstStyle/>
        <a:p>
          <a:endParaRPr lang="ru-RU"/>
        </a:p>
      </dgm:t>
    </dgm:pt>
    <dgm:pt modelId="{560AD58B-FD77-4492-B80C-8C38653D9239}" type="sibTrans" cxnId="{25147A4A-EED4-4984-87B6-F00E42BE8AB2}">
      <dgm:prSet/>
      <dgm:spPr/>
      <dgm:t>
        <a:bodyPr/>
        <a:lstStyle/>
        <a:p>
          <a:endParaRPr lang="ru-RU"/>
        </a:p>
      </dgm:t>
    </dgm:pt>
    <dgm:pt modelId="{AFAB1AD3-5CEE-4219-BB55-69AD8474253E}" type="pres">
      <dgm:prSet presAssocID="{C146B8C8-26EC-4241-92A7-E7915B525F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00EF1A-2D4F-4853-AE65-6D51C1715367}" type="pres">
      <dgm:prSet presAssocID="{90454E17-74C5-4190-934E-EB74F1EB6EE6}" presName="root" presStyleCnt="0"/>
      <dgm:spPr/>
    </dgm:pt>
    <dgm:pt modelId="{F4BEC6A3-D7CB-4367-86E7-131BF7BEDA34}" type="pres">
      <dgm:prSet presAssocID="{90454E17-74C5-4190-934E-EB74F1EB6EE6}" presName="rootComposite" presStyleCnt="0"/>
      <dgm:spPr/>
    </dgm:pt>
    <dgm:pt modelId="{1F701CD2-51B7-4DD3-928E-F8931183064D}" type="pres">
      <dgm:prSet presAssocID="{90454E17-74C5-4190-934E-EB74F1EB6EE6}" presName="rootText" presStyleLbl="node1" presStyleIdx="0" presStyleCnt="2" custLinFactNeighborX="-83423" custLinFactNeighborY="3444"/>
      <dgm:spPr/>
      <dgm:t>
        <a:bodyPr/>
        <a:lstStyle/>
        <a:p>
          <a:endParaRPr lang="ru-RU"/>
        </a:p>
      </dgm:t>
    </dgm:pt>
    <dgm:pt modelId="{81FE4E87-4C63-4D06-AE14-387E29CF077C}" type="pres">
      <dgm:prSet presAssocID="{90454E17-74C5-4190-934E-EB74F1EB6EE6}" presName="rootConnector" presStyleLbl="node1" presStyleIdx="0" presStyleCnt="2"/>
      <dgm:spPr/>
      <dgm:t>
        <a:bodyPr/>
        <a:lstStyle/>
        <a:p>
          <a:endParaRPr lang="ru-RU"/>
        </a:p>
      </dgm:t>
    </dgm:pt>
    <dgm:pt modelId="{1931E36D-5B44-40C6-8098-AAD074E78268}" type="pres">
      <dgm:prSet presAssocID="{90454E17-74C5-4190-934E-EB74F1EB6EE6}" presName="childShape" presStyleCnt="0"/>
      <dgm:spPr/>
    </dgm:pt>
    <dgm:pt modelId="{A26CF38F-9CA1-486C-B223-002BFFFE1264}" type="pres">
      <dgm:prSet presAssocID="{FB8EE55A-C553-4A61-B36D-8FFA9DE1AA92}" presName="Name13" presStyleLbl="parChTrans1D2" presStyleIdx="0" presStyleCnt="7"/>
      <dgm:spPr/>
      <dgm:t>
        <a:bodyPr/>
        <a:lstStyle/>
        <a:p>
          <a:endParaRPr lang="ru-RU"/>
        </a:p>
      </dgm:t>
    </dgm:pt>
    <dgm:pt modelId="{668A808A-F950-44AC-B36B-4CD694480706}" type="pres">
      <dgm:prSet presAssocID="{2C03D2F8-D1D9-4816-B8D1-A227FEB1347F}" presName="childText" presStyleLbl="bgAcc1" presStyleIdx="0" presStyleCnt="7" custScaleX="193335" custLinFactNeighborX="-44870" custLinFactNeighborY="-9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EE838-2BEB-47D1-9B67-836D432814F8}" type="pres">
      <dgm:prSet presAssocID="{D184192A-9190-46A4-8961-8C2ABEEC950B}" presName="Name13" presStyleLbl="parChTrans1D2" presStyleIdx="1" presStyleCnt="7"/>
      <dgm:spPr/>
      <dgm:t>
        <a:bodyPr/>
        <a:lstStyle/>
        <a:p>
          <a:endParaRPr lang="ru-RU"/>
        </a:p>
      </dgm:t>
    </dgm:pt>
    <dgm:pt modelId="{5DA36143-109A-41A6-A7C4-752E663C1DED}" type="pres">
      <dgm:prSet presAssocID="{95902ED7-8EE0-408C-9325-74D7A0B11D66}" presName="childText" presStyleLbl="bgAcc1" presStyleIdx="1" presStyleCnt="7" custScaleX="165427" custLinFactNeighborX="-39605" custLinFactNeighborY="3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211E5-7361-49F4-879E-6D6EBB106C1E}" type="pres">
      <dgm:prSet presAssocID="{707CE172-C226-4B86-955E-F78E1D1CB345}" presName="Name13" presStyleLbl="parChTrans1D2" presStyleIdx="2" presStyleCnt="7"/>
      <dgm:spPr/>
      <dgm:t>
        <a:bodyPr/>
        <a:lstStyle/>
        <a:p>
          <a:endParaRPr lang="ru-RU"/>
        </a:p>
      </dgm:t>
    </dgm:pt>
    <dgm:pt modelId="{45013FBC-65E6-4507-8AAE-0C9809A88A77}" type="pres">
      <dgm:prSet presAssocID="{32569E29-058C-4700-A40F-9B5EE2B0BF93}" presName="childText" presStyleLbl="bgAcc1" presStyleIdx="2" presStyleCnt="7" custScaleX="181491" custLinFactNeighborX="-57805" custLinFactNeighborY="-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5E9B6-4D28-43C6-AFDD-5A1F32E90E3F}" type="pres">
      <dgm:prSet presAssocID="{CFF40CBD-C0BC-4BCA-8E15-0671CFBB080B}" presName="root" presStyleCnt="0"/>
      <dgm:spPr/>
    </dgm:pt>
    <dgm:pt modelId="{8A7BC1A1-D13A-41AE-A7CC-2D57DFDCC1EA}" type="pres">
      <dgm:prSet presAssocID="{CFF40CBD-C0BC-4BCA-8E15-0671CFBB080B}" presName="rootComposite" presStyleCnt="0"/>
      <dgm:spPr/>
    </dgm:pt>
    <dgm:pt modelId="{D715032F-2492-4870-94EC-EEB01B9B9A2F}" type="pres">
      <dgm:prSet presAssocID="{CFF40CBD-C0BC-4BCA-8E15-0671CFBB080B}" presName="rootText" presStyleLbl="node1" presStyleIdx="1" presStyleCnt="2"/>
      <dgm:spPr/>
      <dgm:t>
        <a:bodyPr/>
        <a:lstStyle/>
        <a:p>
          <a:endParaRPr lang="ru-RU"/>
        </a:p>
      </dgm:t>
    </dgm:pt>
    <dgm:pt modelId="{B4843029-B79B-44ED-8264-CBC43A501456}" type="pres">
      <dgm:prSet presAssocID="{CFF40CBD-C0BC-4BCA-8E15-0671CFBB080B}" presName="rootConnector" presStyleLbl="node1" presStyleIdx="1" presStyleCnt="2"/>
      <dgm:spPr/>
      <dgm:t>
        <a:bodyPr/>
        <a:lstStyle/>
        <a:p>
          <a:endParaRPr lang="ru-RU"/>
        </a:p>
      </dgm:t>
    </dgm:pt>
    <dgm:pt modelId="{8218CD54-4A29-455C-91ED-83642F937D31}" type="pres">
      <dgm:prSet presAssocID="{CFF40CBD-C0BC-4BCA-8E15-0671CFBB080B}" presName="childShape" presStyleCnt="0"/>
      <dgm:spPr/>
    </dgm:pt>
    <dgm:pt modelId="{DDB40968-3127-496C-B8EC-0496CBF473AE}" type="pres">
      <dgm:prSet presAssocID="{E1785C5F-4990-4890-B801-5C19C03C7552}" presName="Name13" presStyleLbl="parChTrans1D2" presStyleIdx="3" presStyleCnt="7"/>
      <dgm:spPr/>
      <dgm:t>
        <a:bodyPr/>
        <a:lstStyle/>
        <a:p>
          <a:endParaRPr lang="ru-RU"/>
        </a:p>
      </dgm:t>
    </dgm:pt>
    <dgm:pt modelId="{74109E53-4A70-43DB-8B8C-479D7B57889C}" type="pres">
      <dgm:prSet presAssocID="{BE7FADA9-2082-473C-8D46-D667BE95F62D}" presName="childText" presStyleLbl="bgAcc1" presStyleIdx="3" presStyleCnt="7" custScaleX="221018" custScaleY="111384" custLinFactNeighborX="41813" custLinFactNeighborY="2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D7492-F841-4862-A941-3962E3E0CAD1}" type="pres">
      <dgm:prSet presAssocID="{547736B7-0A98-4426-9AAB-E9F1CD7E0C46}" presName="Name13" presStyleLbl="parChTrans1D2" presStyleIdx="4" presStyleCnt="7"/>
      <dgm:spPr/>
      <dgm:t>
        <a:bodyPr/>
        <a:lstStyle/>
        <a:p>
          <a:endParaRPr lang="ru-RU"/>
        </a:p>
      </dgm:t>
    </dgm:pt>
    <dgm:pt modelId="{F62770B8-2197-4D14-9F8D-9C0DC2206ECA}" type="pres">
      <dgm:prSet presAssocID="{C403E6BD-9FD5-47FC-A586-A56348BE9B5C}" presName="childText" presStyleLbl="bgAcc1" presStyleIdx="4" presStyleCnt="7" custScaleX="196194" custScaleY="154732" custLinFactNeighborX="58987" custLinFactNeighborY="-1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99709-4977-46AF-A1E5-98489B115FAB}" type="pres">
      <dgm:prSet presAssocID="{DD725989-B90C-4AA0-86F2-9746677AA650}" presName="Name13" presStyleLbl="parChTrans1D2" presStyleIdx="5" presStyleCnt="7"/>
      <dgm:spPr/>
      <dgm:t>
        <a:bodyPr/>
        <a:lstStyle/>
        <a:p>
          <a:endParaRPr lang="ru-RU"/>
        </a:p>
      </dgm:t>
    </dgm:pt>
    <dgm:pt modelId="{EC47ED9D-0789-4B12-9F5A-F504D61FDAEB}" type="pres">
      <dgm:prSet presAssocID="{9978D112-1C13-49C9-9EA2-1BE016B396C7}" presName="childText" presStyleLbl="bgAcc1" presStyleIdx="5" presStyleCnt="7" custScaleX="278078" custScaleY="102747" custLinFactNeighborX="41813" custLinFactNeighborY="11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45B55-9793-4291-A8F8-F01D2709C924}" type="pres">
      <dgm:prSet presAssocID="{E269B1F2-AD00-4B1B-9E4D-2D45E5688E24}" presName="Name13" presStyleLbl="parChTrans1D2" presStyleIdx="6" presStyleCnt="7"/>
      <dgm:spPr/>
      <dgm:t>
        <a:bodyPr/>
        <a:lstStyle/>
        <a:p>
          <a:endParaRPr lang="ru-RU"/>
        </a:p>
      </dgm:t>
    </dgm:pt>
    <dgm:pt modelId="{49204F8E-7D9D-4231-91D2-A3CDE2384B5A}" type="pres">
      <dgm:prSet presAssocID="{FBEF406E-40F2-44A5-BDCB-E0430890EDE1}" presName="childText" presStyleLbl="bgAcc1" presStyleIdx="6" presStyleCnt="7" custScaleX="244491" custLinFactNeighborX="46403" custLinFactNeighborY="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21CC-9127-40F3-8966-F8A14452DCF5}" srcId="{90454E17-74C5-4190-934E-EB74F1EB6EE6}" destId="{2C03D2F8-D1D9-4816-B8D1-A227FEB1347F}" srcOrd="0" destOrd="0" parTransId="{FB8EE55A-C553-4A61-B36D-8FFA9DE1AA92}" sibTransId="{02F2CD65-1EF0-4FA2-9657-40017E29C7EC}"/>
    <dgm:cxn modelId="{25147A4A-EED4-4984-87B6-F00E42BE8AB2}" srcId="{CFF40CBD-C0BC-4BCA-8E15-0671CFBB080B}" destId="{FBEF406E-40F2-44A5-BDCB-E0430890EDE1}" srcOrd="3" destOrd="0" parTransId="{E269B1F2-AD00-4B1B-9E4D-2D45E5688E24}" sibTransId="{560AD58B-FD77-4492-B80C-8C38653D9239}"/>
    <dgm:cxn modelId="{CE235DB8-7976-4D01-AFBA-4156E6EF0842}" type="presOf" srcId="{FBEF406E-40F2-44A5-BDCB-E0430890EDE1}" destId="{49204F8E-7D9D-4231-91D2-A3CDE2384B5A}" srcOrd="0" destOrd="0" presId="urn:microsoft.com/office/officeart/2005/8/layout/hierarchy3"/>
    <dgm:cxn modelId="{83912BC9-EFF9-4DED-9F89-A576E7B0ED9F}" type="presOf" srcId="{CFF40CBD-C0BC-4BCA-8E15-0671CFBB080B}" destId="{B4843029-B79B-44ED-8264-CBC43A501456}" srcOrd="1" destOrd="0" presId="urn:microsoft.com/office/officeart/2005/8/layout/hierarchy3"/>
    <dgm:cxn modelId="{F6CADEC4-D0DB-47E0-9428-9E6EABBD38B3}" srcId="{CFF40CBD-C0BC-4BCA-8E15-0671CFBB080B}" destId="{C403E6BD-9FD5-47FC-A586-A56348BE9B5C}" srcOrd="1" destOrd="0" parTransId="{547736B7-0A98-4426-9AAB-E9F1CD7E0C46}" sibTransId="{33C19423-8C7A-471C-A003-2A5408DF7CF5}"/>
    <dgm:cxn modelId="{8F228D22-7580-4F4F-8760-E25310C006E4}" srcId="{CFF40CBD-C0BC-4BCA-8E15-0671CFBB080B}" destId="{9978D112-1C13-49C9-9EA2-1BE016B396C7}" srcOrd="2" destOrd="0" parTransId="{DD725989-B90C-4AA0-86F2-9746677AA650}" sibTransId="{8F2B30E3-306D-4F0A-B23E-659DADEFA3EF}"/>
    <dgm:cxn modelId="{72A7BD9F-46D0-48C9-86EC-3EB0E4BF2195}" type="presOf" srcId="{32569E29-058C-4700-A40F-9B5EE2B0BF93}" destId="{45013FBC-65E6-4507-8AAE-0C9809A88A77}" srcOrd="0" destOrd="0" presId="urn:microsoft.com/office/officeart/2005/8/layout/hierarchy3"/>
    <dgm:cxn modelId="{45A43BA0-E958-42BC-B640-9209493E154A}" srcId="{C146B8C8-26EC-4241-92A7-E7915B525F8F}" destId="{CFF40CBD-C0BC-4BCA-8E15-0671CFBB080B}" srcOrd="1" destOrd="0" parTransId="{6A920BFC-7B92-4BBD-8BC6-47AF7F828A58}" sibTransId="{1DFEEA2D-912D-46AF-90CB-4EDA0BFCC926}"/>
    <dgm:cxn modelId="{4E13165A-364B-417A-B079-191EB848F3B9}" type="presOf" srcId="{D184192A-9190-46A4-8961-8C2ABEEC950B}" destId="{882EE838-2BEB-47D1-9B67-836D432814F8}" srcOrd="0" destOrd="0" presId="urn:microsoft.com/office/officeart/2005/8/layout/hierarchy3"/>
    <dgm:cxn modelId="{23E3E4C5-FFF3-4A0B-9E95-66C3E60FDE36}" type="presOf" srcId="{90454E17-74C5-4190-934E-EB74F1EB6EE6}" destId="{1F701CD2-51B7-4DD3-928E-F8931183064D}" srcOrd="0" destOrd="0" presId="urn:microsoft.com/office/officeart/2005/8/layout/hierarchy3"/>
    <dgm:cxn modelId="{48F383B5-2505-4ABC-B9C5-A497A19C8EBD}" type="presOf" srcId="{CFF40CBD-C0BC-4BCA-8E15-0671CFBB080B}" destId="{D715032F-2492-4870-94EC-EEB01B9B9A2F}" srcOrd="0" destOrd="0" presId="urn:microsoft.com/office/officeart/2005/8/layout/hierarchy3"/>
    <dgm:cxn modelId="{29F3DB33-2687-4E2A-9FFF-F3D13CE7EC4A}" type="presOf" srcId="{9978D112-1C13-49C9-9EA2-1BE016B396C7}" destId="{EC47ED9D-0789-4B12-9F5A-F504D61FDAEB}" srcOrd="0" destOrd="0" presId="urn:microsoft.com/office/officeart/2005/8/layout/hierarchy3"/>
    <dgm:cxn modelId="{2C338D1B-6375-4B60-8FDA-B7FD390025DB}" type="presOf" srcId="{95902ED7-8EE0-408C-9325-74D7A0B11D66}" destId="{5DA36143-109A-41A6-A7C4-752E663C1DED}" srcOrd="0" destOrd="0" presId="urn:microsoft.com/office/officeart/2005/8/layout/hierarchy3"/>
    <dgm:cxn modelId="{5AFFD1E9-7982-4589-B072-1D08B5BBD350}" type="presOf" srcId="{FB8EE55A-C553-4A61-B36D-8FFA9DE1AA92}" destId="{A26CF38F-9CA1-486C-B223-002BFFFE1264}" srcOrd="0" destOrd="0" presId="urn:microsoft.com/office/officeart/2005/8/layout/hierarchy3"/>
    <dgm:cxn modelId="{4D6147E3-5DE3-4523-81E6-3E492938E3DA}" type="presOf" srcId="{90454E17-74C5-4190-934E-EB74F1EB6EE6}" destId="{81FE4E87-4C63-4D06-AE14-387E29CF077C}" srcOrd="1" destOrd="0" presId="urn:microsoft.com/office/officeart/2005/8/layout/hierarchy3"/>
    <dgm:cxn modelId="{E6363C5F-A133-401C-B7CA-84EAB0DE3632}" type="presOf" srcId="{DD725989-B90C-4AA0-86F2-9746677AA650}" destId="{45C99709-4977-46AF-A1E5-98489B115FAB}" srcOrd="0" destOrd="0" presId="urn:microsoft.com/office/officeart/2005/8/layout/hierarchy3"/>
    <dgm:cxn modelId="{066431EB-F4C7-467F-ADBA-916F3EEEE675}" srcId="{90454E17-74C5-4190-934E-EB74F1EB6EE6}" destId="{95902ED7-8EE0-408C-9325-74D7A0B11D66}" srcOrd="1" destOrd="0" parTransId="{D184192A-9190-46A4-8961-8C2ABEEC950B}" sibTransId="{537A4023-24CD-440E-A97B-2FEE1E053CF0}"/>
    <dgm:cxn modelId="{9CAF472C-7E25-4C2C-9C45-C30E27132995}" type="presOf" srcId="{C146B8C8-26EC-4241-92A7-E7915B525F8F}" destId="{AFAB1AD3-5CEE-4219-BB55-69AD8474253E}" srcOrd="0" destOrd="0" presId="urn:microsoft.com/office/officeart/2005/8/layout/hierarchy3"/>
    <dgm:cxn modelId="{2C4E96A0-954D-4632-8CF3-ED4C6204F9AF}" type="presOf" srcId="{707CE172-C226-4B86-955E-F78E1D1CB345}" destId="{379211E5-7361-49F4-879E-6D6EBB106C1E}" srcOrd="0" destOrd="0" presId="urn:microsoft.com/office/officeart/2005/8/layout/hierarchy3"/>
    <dgm:cxn modelId="{19EB72E7-CEC0-492C-BF30-8A86CB712977}" type="presOf" srcId="{C403E6BD-9FD5-47FC-A586-A56348BE9B5C}" destId="{F62770B8-2197-4D14-9F8D-9C0DC2206ECA}" srcOrd="0" destOrd="0" presId="urn:microsoft.com/office/officeart/2005/8/layout/hierarchy3"/>
    <dgm:cxn modelId="{1002125A-4CBB-47C5-865E-6DECC2D64485}" srcId="{90454E17-74C5-4190-934E-EB74F1EB6EE6}" destId="{32569E29-058C-4700-A40F-9B5EE2B0BF93}" srcOrd="2" destOrd="0" parTransId="{707CE172-C226-4B86-955E-F78E1D1CB345}" sibTransId="{AA997A3C-EC90-419C-BF94-BD5445C29FBD}"/>
    <dgm:cxn modelId="{57A7D140-D015-4E4A-B599-27C43EE605CA}" srcId="{CFF40CBD-C0BC-4BCA-8E15-0671CFBB080B}" destId="{BE7FADA9-2082-473C-8D46-D667BE95F62D}" srcOrd="0" destOrd="0" parTransId="{E1785C5F-4990-4890-B801-5C19C03C7552}" sibTransId="{F26A2DC2-ECC8-4F9D-BF6C-34C8876057F6}"/>
    <dgm:cxn modelId="{57675BD2-CAD0-4991-A40A-4FF6BEC09688}" srcId="{C146B8C8-26EC-4241-92A7-E7915B525F8F}" destId="{90454E17-74C5-4190-934E-EB74F1EB6EE6}" srcOrd="0" destOrd="0" parTransId="{B5B6346D-6A40-4044-8A33-1960CE7E2817}" sibTransId="{9DB67BAD-44F2-4104-8ECA-0DFCCD9CE21E}"/>
    <dgm:cxn modelId="{83AF288D-7530-4667-87C0-0AE8BA340BD1}" type="presOf" srcId="{E1785C5F-4990-4890-B801-5C19C03C7552}" destId="{DDB40968-3127-496C-B8EC-0496CBF473AE}" srcOrd="0" destOrd="0" presId="urn:microsoft.com/office/officeart/2005/8/layout/hierarchy3"/>
    <dgm:cxn modelId="{BC97FEA6-5276-4F00-99D3-CB40CA1FF079}" type="presOf" srcId="{BE7FADA9-2082-473C-8D46-D667BE95F62D}" destId="{74109E53-4A70-43DB-8B8C-479D7B57889C}" srcOrd="0" destOrd="0" presId="urn:microsoft.com/office/officeart/2005/8/layout/hierarchy3"/>
    <dgm:cxn modelId="{33DB03C4-5B60-413B-9486-14A2E62893CE}" type="presOf" srcId="{2C03D2F8-D1D9-4816-B8D1-A227FEB1347F}" destId="{668A808A-F950-44AC-B36B-4CD694480706}" srcOrd="0" destOrd="0" presId="urn:microsoft.com/office/officeart/2005/8/layout/hierarchy3"/>
    <dgm:cxn modelId="{69049EB2-0637-45D3-B4A0-7C47DE8C601B}" type="presOf" srcId="{E269B1F2-AD00-4B1B-9E4D-2D45E5688E24}" destId="{98045B55-9793-4291-A8F8-F01D2709C924}" srcOrd="0" destOrd="0" presId="urn:microsoft.com/office/officeart/2005/8/layout/hierarchy3"/>
    <dgm:cxn modelId="{DBEBAF92-F09D-438A-92B2-C56335B490E6}" type="presOf" srcId="{547736B7-0A98-4426-9AAB-E9F1CD7E0C46}" destId="{9D4D7492-F841-4862-A941-3962E3E0CAD1}" srcOrd="0" destOrd="0" presId="urn:microsoft.com/office/officeart/2005/8/layout/hierarchy3"/>
    <dgm:cxn modelId="{7C7D4527-30F4-47CA-B461-07D4333CE602}" type="presParOf" srcId="{AFAB1AD3-5CEE-4219-BB55-69AD8474253E}" destId="{F400EF1A-2D4F-4853-AE65-6D51C1715367}" srcOrd="0" destOrd="0" presId="urn:microsoft.com/office/officeart/2005/8/layout/hierarchy3"/>
    <dgm:cxn modelId="{C02B0597-7FB5-4DE5-8AEC-25DCDE255C12}" type="presParOf" srcId="{F400EF1A-2D4F-4853-AE65-6D51C1715367}" destId="{F4BEC6A3-D7CB-4367-86E7-131BF7BEDA34}" srcOrd="0" destOrd="0" presId="urn:microsoft.com/office/officeart/2005/8/layout/hierarchy3"/>
    <dgm:cxn modelId="{7F2B6C7A-B9F2-403D-B4AC-0715A292596A}" type="presParOf" srcId="{F4BEC6A3-D7CB-4367-86E7-131BF7BEDA34}" destId="{1F701CD2-51B7-4DD3-928E-F8931183064D}" srcOrd="0" destOrd="0" presId="urn:microsoft.com/office/officeart/2005/8/layout/hierarchy3"/>
    <dgm:cxn modelId="{9F0F1E16-33DB-48EE-9099-1EEB73885EA7}" type="presParOf" srcId="{F4BEC6A3-D7CB-4367-86E7-131BF7BEDA34}" destId="{81FE4E87-4C63-4D06-AE14-387E29CF077C}" srcOrd="1" destOrd="0" presId="urn:microsoft.com/office/officeart/2005/8/layout/hierarchy3"/>
    <dgm:cxn modelId="{57F66A46-8FD9-4BE6-9117-8901130E76DB}" type="presParOf" srcId="{F400EF1A-2D4F-4853-AE65-6D51C1715367}" destId="{1931E36D-5B44-40C6-8098-AAD074E78268}" srcOrd="1" destOrd="0" presId="urn:microsoft.com/office/officeart/2005/8/layout/hierarchy3"/>
    <dgm:cxn modelId="{BA5E71A0-CE7A-4C55-BB04-CDA0C430935B}" type="presParOf" srcId="{1931E36D-5B44-40C6-8098-AAD074E78268}" destId="{A26CF38F-9CA1-486C-B223-002BFFFE1264}" srcOrd="0" destOrd="0" presId="urn:microsoft.com/office/officeart/2005/8/layout/hierarchy3"/>
    <dgm:cxn modelId="{6227E1F2-5CC8-4811-B9EE-AD06E2B6F151}" type="presParOf" srcId="{1931E36D-5B44-40C6-8098-AAD074E78268}" destId="{668A808A-F950-44AC-B36B-4CD694480706}" srcOrd="1" destOrd="0" presId="urn:microsoft.com/office/officeart/2005/8/layout/hierarchy3"/>
    <dgm:cxn modelId="{496E5B6C-DA1A-4FB9-BF6D-C078B1D15C1E}" type="presParOf" srcId="{1931E36D-5B44-40C6-8098-AAD074E78268}" destId="{882EE838-2BEB-47D1-9B67-836D432814F8}" srcOrd="2" destOrd="0" presId="urn:microsoft.com/office/officeart/2005/8/layout/hierarchy3"/>
    <dgm:cxn modelId="{F91C0B7E-4071-4478-AAD6-41427EAF0E7B}" type="presParOf" srcId="{1931E36D-5B44-40C6-8098-AAD074E78268}" destId="{5DA36143-109A-41A6-A7C4-752E663C1DED}" srcOrd="3" destOrd="0" presId="urn:microsoft.com/office/officeart/2005/8/layout/hierarchy3"/>
    <dgm:cxn modelId="{5FF4F5E2-5EDB-4B0B-B10D-49F0557D23D6}" type="presParOf" srcId="{1931E36D-5B44-40C6-8098-AAD074E78268}" destId="{379211E5-7361-49F4-879E-6D6EBB106C1E}" srcOrd="4" destOrd="0" presId="urn:microsoft.com/office/officeart/2005/8/layout/hierarchy3"/>
    <dgm:cxn modelId="{DE738435-32B4-4680-A1B5-10CD23F429E2}" type="presParOf" srcId="{1931E36D-5B44-40C6-8098-AAD074E78268}" destId="{45013FBC-65E6-4507-8AAE-0C9809A88A77}" srcOrd="5" destOrd="0" presId="urn:microsoft.com/office/officeart/2005/8/layout/hierarchy3"/>
    <dgm:cxn modelId="{DBB2F406-8B6A-49A6-B873-C1D3819E23BC}" type="presParOf" srcId="{AFAB1AD3-5CEE-4219-BB55-69AD8474253E}" destId="{7ED5E9B6-4D28-43C6-AFDD-5A1F32E90E3F}" srcOrd="1" destOrd="0" presId="urn:microsoft.com/office/officeart/2005/8/layout/hierarchy3"/>
    <dgm:cxn modelId="{E54ADEBD-D922-4B69-B883-2AC96C77EFC9}" type="presParOf" srcId="{7ED5E9B6-4D28-43C6-AFDD-5A1F32E90E3F}" destId="{8A7BC1A1-D13A-41AE-A7CC-2D57DFDCC1EA}" srcOrd="0" destOrd="0" presId="urn:microsoft.com/office/officeart/2005/8/layout/hierarchy3"/>
    <dgm:cxn modelId="{E6B7F8AF-2BD8-4370-9DEB-E9955ACC54D3}" type="presParOf" srcId="{8A7BC1A1-D13A-41AE-A7CC-2D57DFDCC1EA}" destId="{D715032F-2492-4870-94EC-EEB01B9B9A2F}" srcOrd="0" destOrd="0" presId="urn:microsoft.com/office/officeart/2005/8/layout/hierarchy3"/>
    <dgm:cxn modelId="{3170325D-1574-47EA-8428-E02A6A02A9E7}" type="presParOf" srcId="{8A7BC1A1-D13A-41AE-A7CC-2D57DFDCC1EA}" destId="{B4843029-B79B-44ED-8264-CBC43A501456}" srcOrd="1" destOrd="0" presId="urn:microsoft.com/office/officeart/2005/8/layout/hierarchy3"/>
    <dgm:cxn modelId="{21F65DD7-BE0C-4008-8805-5BCFCFDE5231}" type="presParOf" srcId="{7ED5E9B6-4D28-43C6-AFDD-5A1F32E90E3F}" destId="{8218CD54-4A29-455C-91ED-83642F937D31}" srcOrd="1" destOrd="0" presId="urn:microsoft.com/office/officeart/2005/8/layout/hierarchy3"/>
    <dgm:cxn modelId="{EBB0E016-1122-4687-AA91-4FE7F75A0D3A}" type="presParOf" srcId="{8218CD54-4A29-455C-91ED-83642F937D31}" destId="{DDB40968-3127-496C-B8EC-0496CBF473AE}" srcOrd="0" destOrd="0" presId="urn:microsoft.com/office/officeart/2005/8/layout/hierarchy3"/>
    <dgm:cxn modelId="{251EF5F3-655F-45DD-ADA2-734081666A13}" type="presParOf" srcId="{8218CD54-4A29-455C-91ED-83642F937D31}" destId="{74109E53-4A70-43DB-8B8C-479D7B57889C}" srcOrd="1" destOrd="0" presId="urn:microsoft.com/office/officeart/2005/8/layout/hierarchy3"/>
    <dgm:cxn modelId="{00968920-2B2A-4619-858B-0C949182CDBD}" type="presParOf" srcId="{8218CD54-4A29-455C-91ED-83642F937D31}" destId="{9D4D7492-F841-4862-A941-3962E3E0CAD1}" srcOrd="2" destOrd="0" presId="urn:microsoft.com/office/officeart/2005/8/layout/hierarchy3"/>
    <dgm:cxn modelId="{D7E162DF-7E3E-46CC-9805-E9850AB986EF}" type="presParOf" srcId="{8218CD54-4A29-455C-91ED-83642F937D31}" destId="{F62770B8-2197-4D14-9F8D-9C0DC2206ECA}" srcOrd="3" destOrd="0" presId="urn:microsoft.com/office/officeart/2005/8/layout/hierarchy3"/>
    <dgm:cxn modelId="{77E7EB41-998F-4EB6-9AF2-F3ADDC436599}" type="presParOf" srcId="{8218CD54-4A29-455C-91ED-83642F937D31}" destId="{45C99709-4977-46AF-A1E5-98489B115FAB}" srcOrd="4" destOrd="0" presId="urn:microsoft.com/office/officeart/2005/8/layout/hierarchy3"/>
    <dgm:cxn modelId="{F9998D3F-54E5-47D1-AAE2-6936B8C90A9D}" type="presParOf" srcId="{8218CD54-4A29-455C-91ED-83642F937D31}" destId="{EC47ED9D-0789-4B12-9F5A-F504D61FDAEB}" srcOrd="5" destOrd="0" presId="urn:microsoft.com/office/officeart/2005/8/layout/hierarchy3"/>
    <dgm:cxn modelId="{675486BA-16F5-4C97-BAC8-8C2520AC521A}" type="presParOf" srcId="{8218CD54-4A29-455C-91ED-83642F937D31}" destId="{98045B55-9793-4291-A8F8-F01D2709C924}" srcOrd="6" destOrd="0" presId="urn:microsoft.com/office/officeart/2005/8/layout/hierarchy3"/>
    <dgm:cxn modelId="{CE3DC8B0-ABC9-4304-9253-46FC09500B2D}" type="presParOf" srcId="{8218CD54-4A29-455C-91ED-83642F937D31}" destId="{49204F8E-7D9D-4231-91D2-A3CDE2384B5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0755A-E955-4CDB-AF42-6015D4DF98A4}">
      <dsp:nvSpPr>
        <dsp:cNvPr id="0" name=""/>
        <dsp:cNvSpPr/>
      </dsp:nvSpPr>
      <dsp:spPr>
        <a:xfrm rot="5400000">
          <a:off x="-235927" y="228771"/>
          <a:ext cx="1525131" cy="10675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первой части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-7157" y="533797"/>
        <a:ext cx="1067592" cy="457539"/>
      </dsp:txXfrm>
    </dsp:sp>
    <dsp:sp modelId="{0FC05380-B9DC-44F2-8981-E5FD5D67B7F6}">
      <dsp:nvSpPr>
        <dsp:cNvPr id="0" name=""/>
        <dsp:cNvSpPr/>
      </dsp:nvSpPr>
      <dsp:spPr>
        <a:xfrm rot="5400000">
          <a:off x="2372352" y="-1326718"/>
          <a:ext cx="991856" cy="36508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Неряшливый, ленивый, хитрый</a:t>
          </a:r>
          <a:endParaRPr lang="ru-RU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2872" y="51180"/>
        <a:ext cx="3602399" cy="895020"/>
      </dsp:txXfrm>
    </dsp:sp>
    <dsp:sp modelId="{0C0FDD44-7402-441C-9D68-3735863B781D}">
      <dsp:nvSpPr>
        <dsp:cNvPr id="0" name=""/>
        <dsp:cNvSpPr/>
      </dsp:nvSpPr>
      <dsp:spPr>
        <a:xfrm rot="5400000">
          <a:off x="-229239" y="1537478"/>
          <a:ext cx="1525131" cy="11160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 второй части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24719" y="1891004"/>
        <a:ext cx="1116092" cy="409039"/>
      </dsp:txXfrm>
    </dsp:sp>
    <dsp:sp modelId="{0F1F306E-7CDE-4939-AD8B-67A90AC48644}">
      <dsp:nvSpPr>
        <dsp:cNvPr id="0" name=""/>
        <dsp:cNvSpPr/>
      </dsp:nvSpPr>
      <dsp:spPr>
        <a:xfrm rot="5400000">
          <a:off x="2396863" y="3217"/>
          <a:ext cx="991335" cy="36508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Послушный, смелый, умный</a:t>
          </a:r>
          <a:endParaRPr lang="ru-RU" sz="2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67123" y="1381351"/>
        <a:ext cx="3602424" cy="894549"/>
      </dsp:txXfrm>
    </dsp:sp>
    <dsp:sp modelId="{E0ACF3D8-C67C-4B59-9A07-54B070A91FD3}">
      <dsp:nvSpPr>
        <dsp:cNvPr id="0" name=""/>
        <dsp:cNvSpPr/>
      </dsp:nvSpPr>
      <dsp:spPr>
        <a:xfrm rot="5400000">
          <a:off x="-204049" y="2842484"/>
          <a:ext cx="1525131" cy="1166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третьей части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24719" y="3246390"/>
        <a:ext cx="1166472" cy="358659"/>
      </dsp:txXfrm>
    </dsp:sp>
    <dsp:sp modelId="{F0A1D590-EB0C-4AC2-970B-36EE2B16612E}">
      <dsp:nvSpPr>
        <dsp:cNvPr id="0" name=""/>
        <dsp:cNvSpPr/>
      </dsp:nvSpPr>
      <dsp:spPr>
        <a:xfrm rot="5400000">
          <a:off x="2422053" y="1333413"/>
          <a:ext cx="991335" cy="36508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Смелый, добрый, нескладный, прямодушный</a:t>
          </a:r>
          <a:endParaRPr lang="ru-RU" sz="2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92313" y="2711547"/>
        <a:ext cx="3602424" cy="894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01CD2-51B7-4DD3-928E-F8931183064D}">
      <dsp:nvSpPr>
        <dsp:cNvPr id="0" name=""/>
        <dsp:cNvSpPr/>
      </dsp:nvSpPr>
      <dsp:spPr>
        <a:xfrm>
          <a:off x="881441" y="27636"/>
          <a:ext cx="1551881" cy="775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Царь</a:t>
          </a:r>
          <a:endParaRPr lang="ru-RU" sz="2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4168" y="50363"/>
        <a:ext cx="1506427" cy="730486"/>
      </dsp:txXfrm>
    </dsp:sp>
    <dsp:sp modelId="{A26CF38F-9CA1-486C-B223-002BFFFE1264}">
      <dsp:nvSpPr>
        <dsp:cNvPr id="0" name=""/>
        <dsp:cNvSpPr/>
      </dsp:nvSpPr>
      <dsp:spPr>
        <a:xfrm>
          <a:off x="1036629" y="803577"/>
          <a:ext cx="892751" cy="482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937"/>
              </a:lnTo>
              <a:lnTo>
                <a:pt x="892751" y="482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A808A-F950-44AC-B36B-4CD694480706}">
      <dsp:nvSpPr>
        <dsp:cNvPr id="0" name=""/>
        <dsp:cNvSpPr/>
      </dsp:nvSpPr>
      <dsp:spPr>
        <a:xfrm>
          <a:off x="1929381" y="898544"/>
          <a:ext cx="2400264" cy="775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Символ крепостнической России</a:t>
          </a:r>
        </a:p>
      </dsp:txBody>
      <dsp:txXfrm>
        <a:off x="1952108" y="921271"/>
        <a:ext cx="2354810" cy="730486"/>
      </dsp:txXfrm>
    </dsp:sp>
    <dsp:sp modelId="{882EE838-2BEB-47D1-9B67-836D432814F8}">
      <dsp:nvSpPr>
        <dsp:cNvPr id="0" name=""/>
        <dsp:cNvSpPr/>
      </dsp:nvSpPr>
      <dsp:spPr>
        <a:xfrm>
          <a:off x="1036629" y="803577"/>
          <a:ext cx="958116" cy="1553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798"/>
              </a:lnTo>
              <a:lnTo>
                <a:pt x="958116" y="15537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36143-109A-41A6-A7C4-752E663C1DED}">
      <dsp:nvSpPr>
        <dsp:cNvPr id="0" name=""/>
        <dsp:cNvSpPr/>
      </dsp:nvSpPr>
      <dsp:spPr>
        <a:xfrm>
          <a:off x="1994746" y="1969405"/>
          <a:ext cx="2053785" cy="775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Завистливый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7473" y="1992132"/>
        <a:ext cx="2008331" cy="730486"/>
      </dsp:txXfrm>
    </dsp:sp>
    <dsp:sp modelId="{379211E5-7361-49F4-879E-6D6EBB106C1E}">
      <dsp:nvSpPr>
        <dsp:cNvPr id="0" name=""/>
        <dsp:cNvSpPr/>
      </dsp:nvSpPr>
      <dsp:spPr>
        <a:xfrm>
          <a:off x="1036629" y="803577"/>
          <a:ext cx="732162" cy="2494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246"/>
              </a:lnTo>
              <a:lnTo>
                <a:pt x="732162" y="2494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13FBC-65E6-4507-8AAE-0C9809A88A77}">
      <dsp:nvSpPr>
        <dsp:cNvPr id="0" name=""/>
        <dsp:cNvSpPr/>
      </dsp:nvSpPr>
      <dsp:spPr>
        <a:xfrm>
          <a:off x="1768792" y="2909853"/>
          <a:ext cx="2253220" cy="775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Жестокий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1519" y="2932580"/>
        <a:ext cx="2207766" cy="730486"/>
      </dsp:txXfrm>
    </dsp:sp>
    <dsp:sp modelId="{D715032F-2492-4870-94EC-EEB01B9B9A2F}">
      <dsp:nvSpPr>
        <dsp:cNvPr id="0" name=""/>
        <dsp:cNvSpPr/>
      </dsp:nvSpPr>
      <dsp:spPr>
        <a:xfrm>
          <a:off x="4964303" y="912"/>
          <a:ext cx="1551881" cy="775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Конек - Горбунок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7030" y="23639"/>
        <a:ext cx="1506427" cy="730486"/>
      </dsp:txXfrm>
    </dsp:sp>
    <dsp:sp modelId="{DDB40968-3127-496C-B8EC-0496CBF473AE}">
      <dsp:nvSpPr>
        <dsp:cNvPr id="0" name=""/>
        <dsp:cNvSpPr/>
      </dsp:nvSpPr>
      <dsp:spPr>
        <a:xfrm>
          <a:off x="5119491" y="776853"/>
          <a:ext cx="674298" cy="646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71"/>
              </a:lnTo>
              <a:lnTo>
                <a:pt x="674298" y="646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09E53-4A70-43DB-8B8C-479D7B57889C}">
      <dsp:nvSpPr>
        <dsp:cNvPr id="0" name=""/>
        <dsp:cNvSpPr/>
      </dsp:nvSpPr>
      <dsp:spPr>
        <a:xfrm>
          <a:off x="5793790" y="991688"/>
          <a:ext cx="2743950" cy="864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Верный товарищ Ивана (не предает в беде)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19104" y="1017002"/>
        <a:ext cx="2693322" cy="813646"/>
      </dsp:txXfrm>
    </dsp:sp>
    <dsp:sp modelId="{9D4D7492-F841-4862-A941-3962E3E0CAD1}">
      <dsp:nvSpPr>
        <dsp:cNvPr id="0" name=""/>
        <dsp:cNvSpPr/>
      </dsp:nvSpPr>
      <dsp:spPr>
        <a:xfrm>
          <a:off x="5119491" y="776853"/>
          <a:ext cx="887515" cy="183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011"/>
              </a:lnTo>
              <a:lnTo>
                <a:pt x="887515" y="1839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770B8-2197-4D14-9F8D-9C0DC2206ECA}">
      <dsp:nvSpPr>
        <dsp:cNvPr id="0" name=""/>
        <dsp:cNvSpPr/>
      </dsp:nvSpPr>
      <dsp:spPr>
        <a:xfrm>
          <a:off x="6007006" y="2015550"/>
          <a:ext cx="2435759" cy="120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Заботливый (предупреждает, что не надо брать перо)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42171" y="2050715"/>
        <a:ext cx="2365429" cy="1130298"/>
      </dsp:txXfrm>
    </dsp:sp>
    <dsp:sp modelId="{45C99709-4977-46AF-A1E5-98489B115FAB}">
      <dsp:nvSpPr>
        <dsp:cNvPr id="0" name=""/>
        <dsp:cNvSpPr/>
      </dsp:nvSpPr>
      <dsp:spPr>
        <a:xfrm>
          <a:off x="5119491" y="776853"/>
          <a:ext cx="674298" cy="3134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626"/>
              </a:lnTo>
              <a:lnTo>
                <a:pt x="674298" y="31346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7ED9D-0789-4B12-9F5A-F504D61FDAEB}">
      <dsp:nvSpPr>
        <dsp:cNvPr id="0" name=""/>
        <dsp:cNvSpPr/>
      </dsp:nvSpPr>
      <dsp:spPr>
        <a:xfrm>
          <a:off x="5793790" y="3512852"/>
          <a:ext cx="3452353" cy="797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Ловкий (придумывает как выйти из ситуации)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17141" y="3536203"/>
        <a:ext cx="3405651" cy="750554"/>
      </dsp:txXfrm>
    </dsp:sp>
    <dsp:sp modelId="{98045B55-9793-4291-A8F8-F01D2709C924}">
      <dsp:nvSpPr>
        <dsp:cNvPr id="0" name=""/>
        <dsp:cNvSpPr/>
      </dsp:nvSpPr>
      <dsp:spPr>
        <a:xfrm>
          <a:off x="5119491" y="776853"/>
          <a:ext cx="731284" cy="4026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6983"/>
              </a:lnTo>
              <a:lnTo>
                <a:pt x="731284" y="40269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04F8E-7D9D-4231-91D2-A3CDE2384B5A}">
      <dsp:nvSpPr>
        <dsp:cNvPr id="0" name=""/>
        <dsp:cNvSpPr/>
      </dsp:nvSpPr>
      <dsp:spPr>
        <a:xfrm>
          <a:off x="5850775" y="4415867"/>
          <a:ext cx="3035369" cy="775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Добрый (не отказывает в помощи Ивану)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73502" y="4438594"/>
        <a:ext cx="2989915" cy="730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1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8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0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59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04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89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98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89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49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1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57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24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09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9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42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7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6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4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94390" y="2752401"/>
            <a:ext cx="7293301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П.П.Ершов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Сказка «Конёк-Горбунок».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41893" y="3093641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66791" y="1223786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37" y="2434215"/>
            <a:ext cx="2755150" cy="41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ТРЕТЬЯ ЧАСТЬ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17338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4" y="1523343"/>
            <a:ext cx="571650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Приключения Ивана продолжаются…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едет за перстнем Царь-девицы.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Страдания Чуда-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Рыбы-кит.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Чудо-юдо Рыба-кит достаёт перстень.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становится прекрасным молодцем.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Свадьба Ивана и Царь-девицы.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76" y="1523341"/>
            <a:ext cx="5476374" cy="42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ХАРАКТЕРИСТИКА ИВАНА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173380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8384622"/>
              </p:ext>
            </p:extLst>
          </p:nvPr>
        </p:nvGraphicFramePr>
        <p:xfrm>
          <a:off x="488760" y="2092051"/>
          <a:ext cx="4718410" cy="419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5243053" y="1925582"/>
            <a:ext cx="4493623" cy="1320218"/>
            <a:chOff x="1661548" y="181480"/>
            <a:chExt cx="7134623" cy="1064417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4696651" y="-2853623"/>
              <a:ext cx="1064417" cy="713462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1661549" y="253487"/>
              <a:ext cx="7082662" cy="960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2200" kern="12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257719" y="2006393"/>
            <a:ext cx="4189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и распевает, лежа на печи, «изо всей дурацкой мочи»,— «сам не прост», может и «черта оседлать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>
            <a:off x="6927660" y="1579063"/>
            <a:ext cx="1067309" cy="4550724"/>
          </a:xfrm>
          <a:prstGeom prst="round2SameRect">
            <a:avLst>
              <a:gd name="adj1" fmla="val 16667"/>
              <a:gd name="adj2" fmla="val 31591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5329645" y="3374949"/>
            <a:ext cx="3707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к царю теперь поди и скажи ему открыто.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5400000">
            <a:off x="6772315" y="3023143"/>
            <a:ext cx="1673592" cy="4846325"/>
          </a:xfrm>
          <a:prstGeom prst="round2SameRect">
            <a:avLst>
              <a:gd name="adj1" fmla="val 16667"/>
              <a:gd name="adj2" fmla="val 228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/>
          <p:cNvSpPr/>
          <p:nvPr/>
        </p:nvSpPr>
        <p:spPr>
          <a:xfrm>
            <a:off x="5329644" y="4609510"/>
            <a:ext cx="3490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 Иванушка поднялся, С светлым месяцем прощался, Крепко шею обнимал, Трижды в щёки целовал.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37360" y="1354042"/>
            <a:ext cx="3004457" cy="620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60274" y="1339193"/>
            <a:ext cx="2580140" cy="586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аргументы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ХАРАКТЕРИСТИКА ГЕРОЕВ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17338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3567582"/>
              </p:ext>
            </p:extLst>
          </p:nvPr>
        </p:nvGraphicFramePr>
        <p:xfrm>
          <a:off x="779146" y="1405543"/>
          <a:ext cx="10903102" cy="519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71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ОТРИЦАТЕЛЬНЫЕ ПЕРСОНАЖИ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17338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2" y="1405543"/>
            <a:ext cx="1115760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Братья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Ивана, спальник, царь: ими руководят зависть, злоба и жадность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38" y="2640628"/>
            <a:ext cx="5040086" cy="3780065"/>
          </a:xfrm>
          <a:prstGeom prst="rect">
            <a:avLst/>
          </a:prstGeom>
        </p:spPr>
      </p:pic>
      <p:pic>
        <p:nvPicPr>
          <p:cNvPr id="10" name="Рисунок 9" descr="0e73d3d6256e.jpg"/>
          <p:cNvPicPr>
            <a:picLocks noChangeAspect="1"/>
          </p:cNvPicPr>
          <p:nvPr/>
        </p:nvPicPr>
        <p:blipFill>
          <a:blip r:embed="rId4" cstate="print"/>
          <a:srcRect l="17080" t="11151" r="48628" b="56300"/>
          <a:stretch>
            <a:fillRect/>
          </a:stretch>
        </p:blipFill>
        <p:spPr>
          <a:xfrm>
            <a:off x="7696409" y="2720116"/>
            <a:ext cx="3069151" cy="38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ПРОБЛЕМАТИКА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1858124"/>
            <a:ext cx="569685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 в своей сказке «Конёк-Горбунок» поднимет проблемы дружбы, ответственности, доброты и мечты.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25" y="2093254"/>
            <a:ext cx="5458989" cy="37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СЛОВАРНАЯ РАБОТА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Tolkov_Slov_Rus_Yaz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831">
            <a:off x="7977443" y="1691256"/>
            <a:ext cx="33115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9943" y="1422081"/>
            <a:ext cx="689428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Соглядать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обнаруживать.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Сенник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навес для хранения сена.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Вершок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старинная мера длины, равная 44 см.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Аршинными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длинной в аршин, т.е. 71 см.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Чёрная бабка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игральная кость, бита.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Два-пять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старинная форма числа 10.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Городничий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начальник города.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Седмица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неделя.</a:t>
            </a:r>
          </a:p>
        </p:txBody>
      </p:sp>
    </p:spTree>
    <p:extLst>
      <p:ext uri="{BB962C8B-B14F-4D97-AF65-F5344CB8AC3E}">
        <p14:creationId xmlns:p14="http://schemas.microsoft.com/office/powerpoint/2010/main" val="61956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СЛОВАРНАЯ РАБОТА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Tolkov_Slov_Rus_Yaz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831">
            <a:off x="7977443" y="1691256"/>
            <a:ext cx="33115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9943" y="1422081"/>
            <a:ext cx="689428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Ширинка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широкое полотенце.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Сусек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отгороженное место, где хранится овёс, зерно.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Почивальня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спальня.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Суседка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домовой, будто бы покровительствовал дому, в особенности коням.</a:t>
            </a:r>
          </a:p>
          <a:p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СЛОВАРНАЯ РАБОТА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Tolkov_Slov_Rus_Yaz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831">
            <a:off x="7977443" y="1691256"/>
            <a:ext cx="33115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9943" y="1422081"/>
            <a:ext cx="689428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Лубок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раскрашенные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с изображением героев былин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сказок.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Малахай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меховая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шапка с длинными ушами. Длиннополая одежда без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Опояски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длинный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кусок ткани, которой опоясывались, в него зашивали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Постучали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ендовой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-выпили вина.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Рядовой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слуга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ХУДОЖЕСТВЕННЫЕ СРЕДСТВА, ПРИЁМЫ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7829" y="1858124"/>
            <a:ext cx="599585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П.П.Ершов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 большое количество сказочных приёмов в своём произведении. Это удвоение сюжетов и мотивов, зеркальность образов, тройные повторы, волшебные события.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1163767958x552q80.v1378562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3166" y="2220685"/>
            <a:ext cx="4963885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ФИНАЛ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392381"/>
            <a:ext cx="514519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женитьба Ивана на дочери Месяца (Луны) и сестре Солнца —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наполняет сказку глубоким философским смыслом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Ершов перекликается с Пушкиным, создавшим чарующе прекрасный и глубоко символичный образ царевны Лебеди.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90" y="1483316"/>
            <a:ext cx="5529658" cy="41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94906" y="1523342"/>
            <a:ext cx="11292858" cy="794063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Анализ сказки.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Признаки народной сказки.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Приключения Ивана.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героев.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Отрицательные персонажи.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Главная мысль сказки.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3018724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ГЛАВНАЯ МЫСЛЬ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7829" y="1858123"/>
            <a:ext cx="672737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с верным другом можно пройти  все трудности на своём жизненном пути, только настоящая дружба способна привести человека к цели.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illustrators.ru/uploads/illustration/image/890728/main_%D0%BA%D0%BE%D0%BD%D0%B5%D0%BA_%D1%83%D0%BC%D0%B5%D0%BD%D1%8C%D1%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41" y="1407231"/>
            <a:ext cx="4903390" cy="49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ЧЕМУ УЧИТ СКАЗКА?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7829" y="2681085"/>
            <a:ext cx="539205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 быть честными, добрыми, учит  дружить и приходить на выручку к своим друзьям.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8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366" y="1858124"/>
            <a:ext cx="5541129" cy="41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ВОСПИТАТЕЛЬНОЕ ЗНАЧЕНИЕ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62530"/>
            <a:ext cx="11292858" cy="17338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 rot="20567758">
            <a:off x="917075" y="1835949"/>
            <a:ext cx="2319958" cy="1693171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 к труду</a:t>
            </a:r>
            <a:endParaRPr lang="ru-RU" sz="2400" b="1" spc="50" dirty="0">
              <a:ln w="1143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 rot="20567758">
            <a:off x="4043707" y="1657673"/>
            <a:ext cx="3487242" cy="1991305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Ценность человеческих качеств (смелость, дружелюбность, ловкость…)</a:t>
            </a:r>
          </a:p>
        </p:txBody>
      </p:sp>
      <p:sp>
        <p:nvSpPr>
          <p:cNvPr id="16" name="Содержимое 4"/>
          <p:cNvSpPr>
            <a:spLocks noGrp="1"/>
          </p:cNvSpPr>
          <p:nvPr>
            <p:ph idx="4294967295"/>
          </p:nvPr>
        </p:nvSpPr>
        <p:spPr>
          <a:xfrm rot="20618533">
            <a:off x="8774678" y="1671518"/>
            <a:ext cx="2270222" cy="1391663"/>
          </a:xfrm>
          <a:prstGeom prst="foldedCorner">
            <a:avLst/>
          </a:prstGeom>
          <a:solidFill>
            <a:srgbClr val="D3F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 к мудрости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 rot="20567758">
            <a:off x="853276" y="4382953"/>
            <a:ext cx="2958887" cy="1358427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Подлинная человечность</a:t>
            </a:r>
            <a:endParaRPr lang="ru-RU" sz="2400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 rot="20567758">
            <a:off x="4941318" y="4147918"/>
            <a:ext cx="3277092" cy="1688447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 к доброте</a:t>
            </a:r>
            <a:endParaRPr lang="ru-RU" sz="2400" b="1" dirty="0">
              <a:ln w="1143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 rot="20567758">
            <a:off x="8842535" y="4190185"/>
            <a:ext cx="2647874" cy="1597491"/>
          </a:xfrm>
          <a:prstGeom prst="foldedCorner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кругозора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65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build="p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ЗАДАНИЕ ДЛЯ САМОСТОЯТЕЛЬНОЙ РАБОТЫ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Ответить на вопросы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Какие образы народных сказок народных сказок использует в своём произведении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П.П.Ершов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2. Как соединяются между собой приключения Ивана?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 За что наказан в сказке Чудо-юдо Рыба-кит?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93" y="3831146"/>
            <a:ext cx="4325442" cy="26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ПРИСКАЗКА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17338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3" y="2167614"/>
            <a:ext cx="573246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горами, за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лесами,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широкими морями, </a:t>
            </a:r>
          </a:p>
          <a:p>
            <a:pPr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Против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неба- на земле,</a:t>
            </a:r>
          </a:p>
          <a:p>
            <a:pPr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Жил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старик в одном селе.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4" y="1674686"/>
            <a:ext cx="5229497" cy="39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ЗАЧИН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17338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3" y="1523343"/>
            <a:ext cx="558644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старинушки три сына: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умный был </a:t>
            </a:r>
            <a:endParaRPr lang="ru-RU" alt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детина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сын и так и сяк,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Младший вовсе был дурак.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 сеяли пшеницу 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возили в град-столицу: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Знать столица та была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Недалече от села.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12" y="1772636"/>
            <a:ext cx="5527766" cy="41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ТРОЕКРАТНЫЕ ПОВТОРЫ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17338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3" y="2326719"/>
            <a:ext cx="6517666" cy="2850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Три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вечера надо сторожить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Три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коня родились у кобылицы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Три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путешествия Ивана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Три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котла, в которые надо прыгнуть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44" y="1523342"/>
            <a:ext cx="4569072" cy="44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ПЕРВАЯ ЧАСТЬ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17338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3" y="1856454"/>
            <a:ext cx="4595997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Первая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знакомит нас с главными героями: Иваном,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Данилой,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Гаврилой и удивительным существом Коньком – Горбунком.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11" y="1647450"/>
            <a:ext cx="6082937" cy="45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ВТОРАЯ ЧАСТЬ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17338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3" y="1738888"/>
            <a:ext cx="1115760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второй части происходят основные приключения героев.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2" y="2507094"/>
            <a:ext cx="5307608" cy="3973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59362"/>
            <a:ext cx="4855918" cy="392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ПРИКЛЮЧЕНИЯ ИВАНА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17338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3" y="1856454"/>
            <a:ext cx="511190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Спасает хлебную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ниву.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Ловит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Жар-птицу.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Освобождает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Чудо-юдо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рыбу-кит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Покоряет первую на свете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красавицу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 становится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почётным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гостем (Луны и Солнца).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5" y="1856455"/>
            <a:ext cx="5436215" cy="40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СЛУЖБА У ЦАРЯ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17338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5" y="1386883"/>
            <a:ext cx="569673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приказа: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Поймать Жар-птицу.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Царь-девицу.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Достать кольцо со дна океана.</a:t>
            </a:r>
          </a:p>
          <a:p>
            <a:pPr lvl="0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67" y="1346639"/>
            <a:ext cx="5057234" cy="3821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74" y="3842787"/>
            <a:ext cx="4186495" cy="26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6926</TotalTime>
  <Words>837</Words>
  <Application>Microsoft Office PowerPoint</Application>
  <PresentationFormat>Широкоэкранный</PresentationFormat>
  <Paragraphs>229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ПРИСКАЗКА</vt:lpstr>
      <vt:lpstr>ЗАЧИН</vt:lpstr>
      <vt:lpstr>ТРОЕКРАТНЫЕ ПОВТОРЫ</vt:lpstr>
      <vt:lpstr>ПЕРВАЯ ЧАСТЬ</vt:lpstr>
      <vt:lpstr>ВТОРАЯ ЧАСТЬ</vt:lpstr>
      <vt:lpstr>ПРИКЛЮЧЕНИЯ ИВАНА</vt:lpstr>
      <vt:lpstr>СЛУЖБА У ЦАРЯ</vt:lpstr>
      <vt:lpstr>ТРЕТЬЯ ЧАСТЬ</vt:lpstr>
      <vt:lpstr>ХАРАКТЕРИСТИКА ИВАНА</vt:lpstr>
      <vt:lpstr>ХАРАКТЕРИСТИКА ГЕРОЕВ</vt:lpstr>
      <vt:lpstr>ОТРИЦАТЕЛЬНЫЕ ПЕРСОНАЖИ</vt:lpstr>
      <vt:lpstr>ПРОБЛЕМАТИКА</vt:lpstr>
      <vt:lpstr>СЛОВАРНАЯ РАБОТА</vt:lpstr>
      <vt:lpstr>СЛОВАРНАЯ РАБОТА</vt:lpstr>
      <vt:lpstr>СЛОВАРНАЯ РАБОТА</vt:lpstr>
      <vt:lpstr>ХУДОЖЕСТВЕННЫЕ СРЕДСТВА, ПРИЁМЫ</vt:lpstr>
      <vt:lpstr>ФИНАЛ</vt:lpstr>
      <vt:lpstr>ГЛАВНАЯ МЫСЛЬ</vt:lpstr>
      <vt:lpstr>ЧЕМУ УЧИТ СКАЗКА?</vt:lpstr>
      <vt:lpstr>ВОСПИТАТЕЛЬНОЕ ЗНАЧЕНИЕ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288</cp:revision>
  <dcterms:created xsi:type="dcterms:W3CDTF">2020-09-22T15:24:01Z</dcterms:created>
  <dcterms:modified xsi:type="dcterms:W3CDTF">2020-10-30T04:41:34Z</dcterms:modified>
</cp:coreProperties>
</file>