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325" r:id="rId3"/>
    <p:sldId id="334" r:id="rId4"/>
    <p:sldId id="329" r:id="rId5"/>
    <p:sldId id="303" r:id="rId6"/>
    <p:sldId id="331" r:id="rId7"/>
    <p:sldId id="333" r:id="rId8"/>
    <p:sldId id="337" r:id="rId9"/>
    <p:sldId id="332" r:id="rId10"/>
    <p:sldId id="336" r:id="rId11"/>
    <p:sldId id="340" r:id="rId12"/>
    <p:sldId id="341" r:id="rId13"/>
    <p:sldId id="342" r:id="rId14"/>
    <p:sldId id="338" r:id="rId15"/>
    <p:sldId id="343" r:id="rId16"/>
    <p:sldId id="339" r:id="rId17"/>
    <p:sldId id="335" r:id="rId18"/>
    <p:sldId id="328" r:id="rId19"/>
    <p:sldId id="345" r:id="rId20"/>
    <p:sldId id="344" r:id="rId21"/>
    <p:sldId id="346" r:id="rId22"/>
    <p:sldId id="347" r:id="rId23"/>
    <p:sldId id="348" r:id="rId24"/>
    <p:sldId id="352" r:id="rId25"/>
    <p:sldId id="349" r:id="rId26"/>
    <p:sldId id="35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9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20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93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04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899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64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150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728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9416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90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3463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6294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8220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72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eum.ru/rme/pic/ler_mestob.jp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lub.itdrom.com/files/gallery/gal_photo/photo_etc/4975.jpg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hyperlink" Target="http://feb-web.ru/feb/lermenc/Pictures/Lre240-17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98893" y="2700149"/>
            <a:ext cx="6820135" cy="331276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М.Ю.Лермонтов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творчества.</a:t>
            </a:r>
            <a:endParaRPr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33881" y="3297491"/>
            <a:ext cx="568388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4" descr="Изображение выглядит как фотография, черный, мужчина, держит&#10;&#10;Автоматически созданное описание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" r="1164"/>
          <a:stretch>
            <a:fillRect/>
          </a:stretch>
        </p:blipFill>
        <p:spPr bwMode="auto">
          <a:xfrm>
            <a:off x="8229600" y="2434215"/>
            <a:ext cx="3784280" cy="3874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84678"/>
            <a:ext cx="119597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  МОСКОВСКИЙ УНИВЕРСИТЕТСКИЙ ПАНСИОН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382374" y="1335314"/>
            <a:ext cx="5684597" cy="52014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Лермонтов,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получив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прекрасное домашнее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подготовился для поступления в Московский университетский пансион, куда был зачислен 1 сентября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1827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в четвёртый класс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Этой же осенью он увлеченно сочиняет стихи. Он создает более 50 стихотворений, занимается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переводами.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241" y="1439568"/>
            <a:ext cx="5608260" cy="499291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522" y="314975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МОСКОВСКИЙ УНИВЕРСИТЕТ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885371" y="1931494"/>
            <a:ext cx="6066972" cy="39272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1830 год…Лермонтов -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 Московского университета. Но учеба в ВУЗе не задалась. Его не устраивали преподаватели, и в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1832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он был уволен по собственному прошению.</a:t>
            </a:r>
          </a:p>
          <a:p>
            <a:pPr>
              <a:lnSpc>
                <a:spcPct val="90000"/>
              </a:lnSpc>
              <a:defRPr/>
            </a:pPr>
            <a:r>
              <a:rPr lang="ru-RU" sz="2800" i="1" dirty="0"/>
              <a:t>        </a:t>
            </a:r>
            <a:endParaRPr lang="ru-RU" sz="2400" i="1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97" y="1395413"/>
            <a:ext cx="39719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ГОДЫ ЖИЗНИ В МОСКВЕ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06400" y="1555930"/>
            <a:ext cx="6007463" cy="15142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buFontTx/>
              <a:buNone/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Годы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в Москве имели большое значение для развития таланта Лермонтова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968" y="1712686"/>
            <a:ext cx="5173533" cy="4120159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29" y="3416291"/>
            <a:ext cx="5138057" cy="3078178"/>
          </a:xfrm>
          <a:prstGeom prst="rect">
            <a:avLst/>
          </a:prstGeom>
          <a:noFill/>
          <a:ln w="19050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7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НАЧАЛО ТВОРЧЕСТВА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48342" y="1532709"/>
            <a:ext cx="567508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buFontTx/>
              <a:buNone/>
              <a:defRPr/>
            </a:pP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жадно читает произведения поэтов-декабристов, Пушкина, Байрона, немецких </a:t>
            </a:r>
            <a:r>
              <a:rPr lang="ru-RU" altLang="ru-K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романтиков. Определяются </a:t>
            </a: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такие важные черты </a:t>
            </a:r>
            <a:r>
              <a:rPr lang="ru-RU" altLang="ru-KZ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лермонтовской</a:t>
            </a: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лирики, как вольнолюбие и гражданственность</a:t>
            </a:r>
            <a:r>
              <a:rPr lang="en-US" altLang="ru-K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KZ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buFontTx/>
              <a:buNone/>
              <a:defRPr/>
            </a:pPr>
            <a:r>
              <a:rPr lang="ru-RU" altLang="ru-K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никогда Лермонтов не опускается до беспощадного подражания</a:t>
            </a:r>
            <a:r>
              <a:rPr lang="en-US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KZ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2" descr="Изображение выглядит как черный, фотография, женщина, белый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297" y="1484253"/>
            <a:ext cx="3099204" cy="3218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403844_mihail_lermontov_p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57" y="3183870"/>
            <a:ext cx="2745923" cy="329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47" y="384678"/>
            <a:ext cx="11486909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НАЧАЛО ВОЕННОЙ КАРЬЕРЫ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58348" y="1523342"/>
            <a:ext cx="762611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Лермонтов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ушёл из университета и выехал в Петербург. Там он поступил в Школу гвардейских подпрапорщиков и кавалерийских юнкеров, где также отличился, успешно выдержал экзамен при переходе в старший класс и по окончании был произведён в корнеты лейб-гвардии Гусарского полка.</a:t>
            </a:r>
          </a:p>
        </p:txBody>
      </p:sp>
      <p:pic>
        <p:nvPicPr>
          <p:cNvPr id="9" name="Picture 6" descr="Школа прапорщиков в Петербург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085" y="4517910"/>
            <a:ext cx="5123543" cy="183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347" y="1589759"/>
            <a:ext cx="3600450" cy="45640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7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ВЫСШИЙ СВЕТ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55913" y="1712059"/>
            <a:ext cx="5751287" cy="40811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lnSpc>
                <a:spcPct val="90000"/>
              </a:lnSpc>
              <a:buFontTx/>
              <a:buNone/>
              <a:defRPr/>
            </a:pPr>
            <a:r>
              <a:rPr lang="ru-RU" altLang="ru-KZ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 обратил внимание на блестящего гвардейского офицера. Многие девушки заинтересовались и увлеклись им. Он стал желанным гостем на всех балах.</a:t>
            </a:r>
          </a:p>
          <a:p>
            <a:pPr algn="ctr" fontAlgn="auto">
              <a:lnSpc>
                <a:spcPct val="90000"/>
              </a:lnSpc>
              <a:buFontTx/>
              <a:buNone/>
              <a:defRPr/>
            </a:pPr>
            <a:r>
              <a:rPr lang="ru-RU" altLang="ru-K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r>
              <a:rPr lang="ru-RU" altLang="ru-KZ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радовалась успеху внука в свете.</a:t>
            </a:r>
            <a:endParaRPr lang="ru-RU" altLang="ru-RU" sz="3200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5" descr="32f8d34ad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389" y="1523342"/>
            <a:ext cx="3948112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73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314" y="174171"/>
            <a:ext cx="11654972" cy="83815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3200" dirty="0" smtClean="0"/>
              <a:t>«ПИСТОЛЕТНЫЙ ВЫСТРЕЛ, УБИВШИЙ ПУШКИНА, РАЗБУДИЛ ЛЕРМОНТОВА»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44" y="1369436"/>
            <a:ext cx="3111741" cy="3774372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238170" y="1570939"/>
            <a:ext cx="7579331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Известность </a:t>
            </a: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пришла к Лермонтову в дни трагической гибели Пушкина.</a:t>
            </a: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387" y="2980872"/>
            <a:ext cx="4284662" cy="3127375"/>
          </a:xfrm>
          <a:prstGeom prst="rect">
            <a:avLst/>
          </a:prstGeom>
          <a:noFill/>
          <a:ln w="19050">
            <a:solidFill>
              <a:srgbClr val="94467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24644" y="5191405"/>
            <a:ext cx="6514785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Потрясенный </a:t>
            </a:r>
            <a:r>
              <a:rPr lang="ru-RU" altLang="ru-RU" sz="28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гибелью </a:t>
            </a:r>
            <a:r>
              <a:rPr lang="ru-RU" altLang="ru-RU" sz="2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Пушкина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Лермонтов написан стихотворение «Смерть поэта».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5" y="410804"/>
            <a:ext cx="1142061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«ПОГИБ ПОЭТ! – НЕВОЛЬНИК ЧЕСТИ…»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65" y="1666239"/>
            <a:ext cx="5778836" cy="4354286"/>
          </a:xfrm>
          <a:prstGeom prst="rect">
            <a:avLst/>
          </a:prstGeom>
          <a:noFill/>
          <a:ln w="19050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33829" y="2278742"/>
            <a:ext cx="548640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этом стихотворении Лермонтов открыто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обвинил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высшее общество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смерти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Пушкина, назвал 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придворных «палачами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Свободы, Гения и Славы».</a:t>
            </a:r>
          </a:p>
        </p:txBody>
      </p:sp>
    </p:spTree>
    <p:extLst>
      <p:ext uri="{BB962C8B-B14F-4D97-AF65-F5344CB8AC3E}">
        <p14:creationId xmlns:p14="http://schemas.microsoft.com/office/powerpoint/2010/main" val="191023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АРЕСТ И ПЕРВАЯ ССЫЛКА НА КАВКАЗ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80571" y="1393371"/>
            <a:ext cx="535577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z="2800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этому произведению, Лермонтов унаследовал не только всенародную славу Пушкина, но и личную неприязнь царя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Вскоре Лермонтов (1837 г.) был арестован и сослан на Кавказ в действующую армию.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944" y="1611086"/>
            <a:ext cx="5809864" cy="4445528"/>
          </a:xfrm>
          <a:prstGeom prst="rect">
            <a:avLst/>
          </a:prstGeom>
          <a:noFill/>
          <a:ln w="19050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84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СЛУЖБА НА КАВКАЗЕ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74320" y="1260782"/>
            <a:ext cx="11678194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Кавказе Лермонтов участвовал в боях и зарекомендовал себя как храбрый офицер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Tx/>
              <a:buNone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 раз  представляли  к  наградам, но Николай </a:t>
            </a:r>
            <a:r>
              <a:rPr lang="fr-FR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раз вычеркивал его имя из списка награжденных.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783" y="3434097"/>
            <a:ext cx="5532860" cy="3108380"/>
          </a:xfrm>
          <a:prstGeom prst="rect">
            <a:avLst/>
          </a:prstGeom>
          <a:noFill/>
          <a:ln w="19050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7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</a:t>
            </a:r>
            <a:r>
              <a:rPr lang="ru-RU" sz="4000" dirty="0" smtClean="0"/>
              <a:t>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6078587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Рождение поэта.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2. Семья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М.Ю.Лермонтова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Родовое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поместье Тарханы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3.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4. Начало творчества. Военная служба.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5. Арест. Первая ссылка на Кавказ.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6. Вторая ссылка на Кавказ.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7. Дуэль и гибель поэта.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423" y="4302332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ОТПУСК </a:t>
            </a:r>
            <a:r>
              <a:rPr lang="ru-RU" sz="4000" dirty="0" smtClean="0"/>
              <a:t>М.Ю.ЛЕРМОНТОВА </a:t>
            </a:r>
            <a:r>
              <a:rPr lang="ru-RU" sz="4000" dirty="0" smtClean="0"/>
              <a:t>В ПЕТЕРБУРГЕ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5500914" y="1498819"/>
            <a:ext cx="6316585" cy="16435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1840 году благодаря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хлопотам бабушки Лермонтов снова приезжает в Петербург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98" y="1382704"/>
            <a:ext cx="4467559" cy="3020070"/>
          </a:xfrm>
          <a:prstGeom prst="rect">
            <a:avLst/>
          </a:prstGeom>
          <a:noFill/>
          <a:ln w="12700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63" y="3428320"/>
            <a:ext cx="4686300" cy="307657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12"/>
          <p:cNvSpPr txBox="1">
            <a:spLocks noChangeArrowheads="1"/>
          </p:cNvSpPr>
          <p:nvPr/>
        </p:nvSpPr>
        <p:spPr bwMode="auto">
          <a:xfrm flipH="1">
            <a:off x="304800" y="4518891"/>
            <a:ext cx="6589486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Теперь</a:t>
            </a:r>
            <a:r>
              <a:rPr lang="en-US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известный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поэт,</a:t>
            </a:r>
            <a:r>
              <a:rPr lang="en-US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</a:t>
            </a:r>
            <a:r>
              <a:rPr lang="en-US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таких произведений,</a:t>
            </a:r>
            <a:r>
              <a:rPr lang="en-US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«Смерть поэта», «Бородино», «Родина», романа «Герой нашего времени».</a:t>
            </a:r>
          </a:p>
        </p:txBody>
      </p:sp>
    </p:spTree>
    <p:extLst>
      <p:ext uri="{BB962C8B-B14F-4D97-AF65-F5344CB8AC3E}">
        <p14:creationId xmlns:p14="http://schemas.microsoft.com/office/powerpoint/2010/main" val="20092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ВТОРАЯ ССЫЛКА НА КАВКАЗ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68313" y="1498818"/>
            <a:ext cx="7267801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балу у графини </a:t>
            </a:r>
            <a:r>
              <a:rPr lang="ru-RU" altLang="ru-RU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Лаваль</a:t>
            </a: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сын французского посланника </a:t>
            </a:r>
            <a:r>
              <a:rPr lang="ru-RU" altLang="ru-RU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Барант</a:t>
            </a: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потребовал у Лермонтова объяснения по поводу дошедших до него слухов о нелестном отзыве о </a:t>
            </a:r>
            <a:r>
              <a:rPr lang="ru-RU" alt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нём</a:t>
            </a: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удовлетворённый ответом Лермонтова, </a:t>
            </a:r>
            <a:r>
              <a:rPr lang="ru-RU" altLang="ru-RU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Барант</a:t>
            </a: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вызвал его на дуэль. </a:t>
            </a:r>
            <a:endParaRPr lang="ru-RU" altLang="ru-RU" sz="26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None/>
            </a:pP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февраля 1840 года, утром, дуэль </a:t>
            </a:r>
            <a:r>
              <a:rPr lang="ru-RU" alt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состоялась</a:t>
            </a: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Лермонтов был слегка ранен в грудь. </a:t>
            </a:r>
            <a:r>
              <a:rPr lang="ru-RU" alt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Вскоре </a:t>
            </a: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слухи об этой дуэли поползли по городу, Лермонтов был арестован и отправлен на Кавказ</a:t>
            </a:r>
            <a:r>
              <a:rPr lang="ru-RU" altLang="ru-RU" sz="26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</a:rPr>
              <a:t>.        </a:t>
            </a: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500" y="1341438"/>
            <a:ext cx="3810000" cy="511492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1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ПРИЧИНА ДУЭЛИ 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68313" y="1394314"/>
            <a:ext cx="6208258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Пятигорске Лермонтов находит общество прежних знакомых, и в том числе своего товарища по Школе юнкеров Мартынова. На одном из вечеров в пятигорском семействе Верзилиных шутки Лермонтов задели Мартынова. Ссора повлекла за собой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вызов на дуэль.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ds02.infourok.ru/uploads/ex/1053/0001be02-c842e85e/img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1" t="9890" r="7574" b="30850"/>
          <a:stretch/>
        </p:blipFill>
        <p:spPr bwMode="auto">
          <a:xfrm>
            <a:off x="6785698" y="2022038"/>
            <a:ext cx="5166545" cy="380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ДУЭЛЬ И ГИБЕЛЬ ПОЭТА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1" descr="iujhn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699" y="1310131"/>
            <a:ext cx="3784394" cy="5150697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468313" y="1433503"/>
            <a:ext cx="6798108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5725" indent="-85725"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Подножие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 Машук хранит страшную тайну: в сильный дождь состоялась дуэль между Мартыновым и Лермонтовым. </a:t>
            </a:r>
          </a:p>
          <a:p>
            <a:pPr marL="85725" indent="-85725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Великий поэт был убит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даже не выстрелил, подняв вверх дуло пистолета, тем самым показав, что стрелять не намерен.</a:t>
            </a:r>
          </a:p>
          <a:p>
            <a:pPr marL="85725" indent="-85725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«Туда ему и дорога»-сказал император, узнав о гибели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поэта.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35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ПАМЯТНИК В ПЯТИГОРСКЕ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68313" y="1314450"/>
            <a:ext cx="696118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buFontTx/>
              <a:buNone/>
              <a:defRPr/>
            </a:pP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Восемь месяцев тело Лермонтова покоилось в пятигорской земле. После долгих хлопот бабушка поэта </a:t>
            </a:r>
            <a:r>
              <a:rPr lang="ru-RU" altLang="ru-KZ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Е.А.Арсеньева</a:t>
            </a:r>
            <a:r>
              <a:rPr lang="ru-RU" altLang="ru-K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добилась разрешения императора Николая I перевезти его в Тарханы. В Пятигорске, на месте первоначального погребения </a:t>
            </a:r>
            <a:r>
              <a:rPr lang="ru-RU" altLang="ru-KZ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r>
              <a:rPr lang="ru-RU" altLang="ru-K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старом пятигорском кладбище "Некрополь" в 1901 был поставлен скромный памятник из </a:t>
            </a:r>
            <a:r>
              <a:rPr lang="ru-RU" altLang="ru-KZ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машукского</a:t>
            </a: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камня.</a:t>
            </a:r>
          </a:p>
        </p:txBody>
      </p:sp>
      <p:pic>
        <p:nvPicPr>
          <p:cNvPr id="11" name="Picture 5" descr="Картинка 14 из 4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4" y="1314450"/>
            <a:ext cx="365265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808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СЕМЕЙНЫЙ СКЛЕП В ТАРХАНАХ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 descr="Картинка 1 из 4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297" y="1327367"/>
            <a:ext cx="3769040" cy="502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468313" y="1263684"/>
            <a:ext cx="713595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buFontTx/>
              <a:buNone/>
              <a:defRPr/>
            </a:pP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апреля 1842 года тело Лермонтова было привезено из Пятигорска в Тарханы и 23 апреля похоронено в склепе фамильной часовни. </a:t>
            </a:r>
            <a:r>
              <a:rPr lang="ru-RU" altLang="ru-K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</a:t>
            </a: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уже были погребены мать поэта </a:t>
            </a:r>
            <a:r>
              <a:rPr lang="ru-RU" altLang="ru-K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его дед по матери. Впереди их памятников на могиле поэта был </a:t>
            </a:r>
            <a:r>
              <a:rPr lang="ru-RU" altLang="ru-K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поставлен </a:t>
            </a: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памятник из чёрного мрамора. </a:t>
            </a:r>
            <a:r>
              <a:rPr lang="ru-RU" altLang="ru-KZ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KZ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боковых сторонах его написан год рождения и смерти, а на обращённой к входу – только: «Михайло Юрьевич Лермонтов».</a:t>
            </a:r>
          </a:p>
        </p:txBody>
      </p:sp>
    </p:spTree>
    <p:extLst>
      <p:ext uri="{BB962C8B-B14F-4D97-AF65-F5344CB8AC3E}">
        <p14:creationId xmlns:p14="http://schemas.microsoft.com/office/powerpoint/2010/main" val="307786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3509" y="1433503"/>
            <a:ext cx="120023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Записать основные факты биографии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Прочитать стихотворение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«Бородино».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63" y="3571875"/>
            <a:ext cx="2624117" cy="252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4.bp.blogspot.com/__TdW9mik-eQ/TL4HNwBFYbI/AAAAAAAAAJ4/---RDlXbVKk/s1600/%D0%9F%D0%B0%D0%BC%D1%8F%D1%82%D0%BD%D0%B8%D0%BA+%D0%9B%D0%B5%D1%80%D0%BC%D0%BE%D0%BD%D1%82%D0%BE%D0%B2%D1%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56928" y="3244847"/>
            <a:ext cx="2116763" cy="3175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РОЖДЕНИЕ ПОЭТА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55914" y="1903271"/>
            <a:ext cx="5841275" cy="33424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Михаил  Юрьевич  Лермонтов родился дождливой ночью со 2  на  3  октября  1814  года в Москве, недалеко от Красных ворот. 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666" y="1523342"/>
            <a:ext cx="3489848" cy="467748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229" y="443551"/>
            <a:ext cx="1195977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БАБУШКА ЕЛИЗАВЕТА АЛЕКСЕЕВНА АРСЕНЬЕВА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874" y="1640409"/>
            <a:ext cx="3554494" cy="4624093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927582" y="2153176"/>
            <a:ext cx="6422453" cy="3490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FontTx/>
              <a:buNone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Вскоре после рождения мальчика семья Лермонтовых </a:t>
            </a: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переехала имение </a:t>
            </a: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бабушки Елизаветы Алексеевны Арсеньевой, </a:t>
            </a: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потом</a:t>
            </a: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ему заменила </a:t>
            </a: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родителей. </a:t>
            </a:r>
            <a:endParaRPr lang="ru-RU" alt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МАТЬ МАРИЯ МИХАЙЛОВНА АРСЕНЬЕВА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679" y="1582057"/>
            <a:ext cx="3773569" cy="4711474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529150"/>
            <a:ext cx="6219253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сын страданья. Мой отец</a:t>
            </a:r>
            <a:b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знал покоя под конец.</a:t>
            </a:r>
            <a:b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слезах угасла мать моя;</a:t>
            </a:r>
            <a:b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них остался только я.</a:t>
            </a:r>
            <a:b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altLang="ru-RU" sz="24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</a:t>
            </a:r>
            <a:endParaRPr lang="ru-RU" altLang="ru-RU" sz="24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18576" y="3837220"/>
            <a:ext cx="6831755" cy="1988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5125" indent="-365125" algn="just">
              <a:lnSpc>
                <a:spcPct val="110000"/>
              </a:lnSpc>
              <a:buFontTx/>
              <a:buNone/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Мать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Лермонтова умерла,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ему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было и 3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лет. После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смерти все заботы по воспитанию мальчика взяла на себя бабушка.</a:t>
            </a:r>
          </a:p>
        </p:txBody>
      </p:sp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3" y="410804"/>
            <a:ext cx="10761587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ОТЕЦ ЮРИЙ ПЕТРОВИЧ ЛЕРМОНТОВ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914400" y="1523342"/>
            <a:ext cx="6328228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Ужасная судьба отца и сына</a:t>
            </a:r>
            <a:b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разлуке жить и розно умереть… </a:t>
            </a:r>
          </a:p>
          <a:p>
            <a:pPr algn="r">
              <a:spcBef>
                <a:spcPct val="50000"/>
              </a:spcBef>
            </a:pPr>
            <a:r>
              <a:rPr lang="ru-RU" altLang="ru-RU" sz="24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</a:t>
            </a:r>
            <a:endParaRPr lang="ru-RU" altLang="ru-RU" sz="24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87" y="1523342"/>
            <a:ext cx="3554413" cy="4824412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24644" y="3371753"/>
            <a:ext cx="6868933" cy="25699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FontTx/>
              <a:buNone/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Отца Миши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Юрия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Петровича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Лермонтова, бабушка не любила и 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запретила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ему 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видеться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сыном, в противном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случае она грозилась лишить внука наследства.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3508" y="285008"/>
            <a:ext cx="11599817" cy="767289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pPr algn="ctr"/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РОДОВОЕ </a:t>
            </a:r>
            <a:r>
              <a:rPr lang="ru-RU" sz="44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ПОМЕСТЬЕ ТАРХАНЫ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62742" y="410804"/>
            <a:ext cx="132805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977" y="1403421"/>
            <a:ext cx="7392987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3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97741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ЗАБОТА БАБУШКИ</a:t>
            </a:r>
            <a:endParaRPr lang="ru-RU" sz="4000" dirty="0"/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611188" y="1397721"/>
            <a:ext cx="6778963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Бабушка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окружила внука заботой и лаской, не жалела средств для развития многообразных талантов мальчика, рано проснувшихся в нём.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наняла учителей, и Лермонтов на дому получил образование, не хуже столичного. С детских лет он писал стихи, рисовал, увлекался музыкой. </a:t>
            </a:r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684" y="1405775"/>
            <a:ext cx="3893457" cy="486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КАВКАЗ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18011" y="1418838"/>
            <a:ext cx="1139949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детстве Лермонтов много болел. Тяжелый ревматизм надолго приковывал мальчика к постели, приучал к задумчивости и одиночеству. Когда Лермонтову исполнилось 10 лет, бабушка увезла мальчика на Кавказ лечить ревматическую болезнь. </a:t>
            </a:r>
          </a:p>
        </p:txBody>
      </p:sp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881" y="3570250"/>
            <a:ext cx="3822865" cy="286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Картинка 19 из 92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582" y="3570250"/>
            <a:ext cx="3851477" cy="286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5208</TotalTime>
  <Words>1137</Words>
  <Application>Microsoft Office PowerPoint</Application>
  <PresentationFormat>Широкоэкранный</PresentationFormat>
  <Paragraphs>176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Verdana</vt:lpstr>
      <vt:lpstr>Wingdings 2</vt:lpstr>
      <vt:lpstr>Тема Office</vt:lpstr>
      <vt:lpstr>Презентация PowerPoint</vt:lpstr>
      <vt:lpstr>ПЛАН УРОКА</vt:lpstr>
      <vt:lpstr> РОЖДЕНИЕ ПОЭТА</vt:lpstr>
      <vt:lpstr>БАБУШКА ЕЛИЗАВЕТА АЛЕКСЕЕВНА АРСЕНЬЕВА</vt:lpstr>
      <vt:lpstr>МАТЬ МАРИЯ МИХАЙЛОВНА АРСЕНЬЕВА</vt:lpstr>
      <vt:lpstr> ОТЕЦ ЮРИЙ ПЕТРОВИЧ ЛЕРМОНТОВ</vt:lpstr>
      <vt:lpstr> </vt:lpstr>
      <vt:lpstr> ЗАБОТА БАБУШКИ</vt:lpstr>
      <vt:lpstr> КАВКАЗ</vt:lpstr>
      <vt:lpstr>  МОСКОВСКИЙ УНИВЕРСИТЕТСКИЙ ПАНСИОН</vt:lpstr>
      <vt:lpstr> МОСКОВСКИЙ УНИВЕРСИТЕТ</vt:lpstr>
      <vt:lpstr> ГОДЫ ЖИЗНИ В МОСКВЕ</vt:lpstr>
      <vt:lpstr> НАЧАЛО ТВОРЧЕСТВА</vt:lpstr>
      <vt:lpstr> НАЧАЛО ВОЕННОЙ КАРЬЕРЫ</vt:lpstr>
      <vt:lpstr> ВЫСШИЙ СВЕТ</vt:lpstr>
      <vt:lpstr> «ПИСТОЛЕТНЫЙ ВЫСТРЕЛ, УБИВШИЙ ПУШКИНА, РАЗБУДИЛ ЛЕРМОНТОВА»</vt:lpstr>
      <vt:lpstr> «ПОГИБ ПОЭТ! – НЕВОЛЬНИК ЧЕСТИ…»</vt:lpstr>
      <vt:lpstr>АРЕСТ И ПЕРВАЯ ССЫЛКА НА КАВКАЗ</vt:lpstr>
      <vt:lpstr>СЛУЖБА НА КАВКАЗЕ</vt:lpstr>
      <vt:lpstr>ОТПУСК М.Ю.ЛЕРМОНТОВА В ПЕТЕРБУРГЕ</vt:lpstr>
      <vt:lpstr>ВТОРАЯ ССЫЛКА НА КАВКАЗ</vt:lpstr>
      <vt:lpstr>ПРИЧИНА ДУЭЛИ </vt:lpstr>
      <vt:lpstr>ДУЭЛЬ И ГИБЕЛЬ ПОЭТА</vt:lpstr>
      <vt:lpstr>ПАМЯТНИК В ПЯТИГОРСКЕ</vt:lpstr>
      <vt:lpstr>СЕМЕЙНЫЙ СКЛЕП В ТАРХАНАХ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219</cp:revision>
  <dcterms:created xsi:type="dcterms:W3CDTF">2020-09-22T15:24:01Z</dcterms:created>
  <dcterms:modified xsi:type="dcterms:W3CDTF">2020-11-17T06:41:34Z</dcterms:modified>
</cp:coreProperties>
</file>