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5" r:id="rId3"/>
    <p:sldId id="334" r:id="rId4"/>
    <p:sldId id="329" r:id="rId5"/>
    <p:sldId id="303" r:id="rId6"/>
    <p:sldId id="331" r:id="rId7"/>
    <p:sldId id="333" r:id="rId8"/>
    <p:sldId id="337" r:id="rId9"/>
    <p:sldId id="332" r:id="rId10"/>
    <p:sldId id="336" r:id="rId11"/>
    <p:sldId id="340" r:id="rId12"/>
    <p:sldId id="341" r:id="rId13"/>
    <p:sldId id="342" r:id="rId14"/>
    <p:sldId id="338" r:id="rId15"/>
    <p:sldId id="343" r:id="rId16"/>
    <p:sldId id="339" r:id="rId17"/>
    <p:sldId id="335" r:id="rId18"/>
    <p:sldId id="328" r:id="rId19"/>
    <p:sldId id="345" r:id="rId20"/>
    <p:sldId id="344" r:id="rId21"/>
    <p:sldId id="346" r:id="rId22"/>
    <p:sldId id="347" r:id="rId23"/>
    <p:sldId id="348" r:id="rId24"/>
    <p:sldId id="352" r:id="rId25"/>
    <p:sldId id="349" r:id="rId26"/>
    <p:sldId id="35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41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46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2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22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rme/pic/ler_mestob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itdrom.com/files/gallery/gal_photo/photo_etc/4975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feb-web.ru/feb/lermenc/Pictures/Lre240-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98893" y="2700149"/>
            <a:ext cx="6820135" cy="33127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творчества.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33881" y="3297491"/>
            <a:ext cx="568388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4" descr="Изображение выглядит как фотография, черный, мужчина, держит&#10;&#10;Автоматически созданное описание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r="1164"/>
          <a:stretch>
            <a:fillRect/>
          </a:stretch>
        </p:blipFill>
        <p:spPr bwMode="auto">
          <a:xfrm>
            <a:off x="8229600" y="2434215"/>
            <a:ext cx="3784280" cy="38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4678"/>
            <a:ext cx="119597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МОСКОВСКИЙ УНИВЕРСИТЕТСКИЙ ПАНСИОН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2374" y="1335314"/>
            <a:ext cx="5684597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прекрасное домашнее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подготовился для поступления в Московский университетский пансион, куда был зачислен 1 сентября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1827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в четвёртый класс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же осенью он увлеченно сочиняет стихи. Он создает более 50 стихотворений, занимается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переводами.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41" y="1439568"/>
            <a:ext cx="5608260" cy="499291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22" y="314975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МОСКОВСКИЙ УНИВЕРСИТЕТ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85371" y="1931494"/>
            <a:ext cx="6066972" cy="3927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1830 год…Лермонтов -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Московского университета. Но учеба в ВУЗе не задалась. Его не устраивали преподаватели, и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1832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он был уволен по собственному прошению.</a:t>
            </a:r>
          </a:p>
          <a:p>
            <a:pPr>
              <a:lnSpc>
                <a:spcPct val="90000"/>
              </a:lnSpc>
              <a:defRPr/>
            </a:pPr>
            <a:r>
              <a:rPr lang="ru-RU" sz="2800" i="1" dirty="0"/>
              <a:t>        </a:t>
            </a:r>
            <a:endParaRPr lang="ru-RU" sz="2400" i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7" y="1395413"/>
            <a:ext cx="3971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ГОДЫ ЖИЗНИ В МОСКВЕ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6400" y="1555930"/>
            <a:ext cx="6007463" cy="1514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Годы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в Москве имели большое значение для развития таланта Лермонтова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1712686"/>
            <a:ext cx="5173533" cy="412015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3416291"/>
            <a:ext cx="5138057" cy="3078178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НАЧАЛО ТВОРЧЕСТВА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8342" y="1532709"/>
            <a:ext cx="567508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жадно читает произведения поэтов-декабристов, Пушкина, Байрона, немецких 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романтиков. Определяются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важные черты </a:t>
            </a:r>
            <a:r>
              <a:rPr lang="ru-RU" altLang="ru-KZ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лермонтовской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лирики, как вольнолюбие и гражданственность</a:t>
            </a:r>
            <a:r>
              <a:rPr lang="en-US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KZ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Tx/>
              <a:buNone/>
              <a:defRPr/>
            </a:pP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Лермонтов не опускается до беспощадного подражания</a:t>
            </a:r>
            <a:r>
              <a:rPr lang="en-US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K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" descr="Изображение выглядит как черный, фотография, женщина, белы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97" y="1484253"/>
            <a:ext cx="3099204" cy="32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03844_mihail_lermontov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3183870"/>
            <a:ext cx="2745923" cy="32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47" y="384678"/>
            <a:ext cx="11486909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НАЧАЛО ВОЕННОЙ КАРЬЕРЫ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8348" y="1523342"/>
            <a:ext cx="762611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Лермонтов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ушёл из университета и выехал в Петербург. Там он поступил в Школу гвардейских подпрапорщиков и кавалерийских юнкеров, где также отличился, успешно выдержал экзамен при переходе в старший класс и по окончании был произведён в корнеты лейб-гвардии Гусарского полка.</a:t>
            </a:r>
          </a:p>
        </p:txBody>
      </p:sp>
      <p:pic>
        <p:nvPicPr>
          <p:cNvPr id="9" name="Picture 6" descr="Школа прапорщиков в Петербур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85" y="4517910"/>
            <a:ext cx="5123543" cy="1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7" y="1589759"/>
            <a:ext cx="3600450" cy="4564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ВЫСШИЙ СВЕТ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55913" y="1712059"/>
            <a:ext cx="5751287" cy="4081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buFontTx/>
              <a:buNone/>
              <a:defRPr/>
            </a:pPr>
            <a:r>
              <a:rPr lang="ru-RU" altLang="ru-K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обратил внимание на блестящего гвардейского офицера. Многие девушки заинтересовались и увлеклись им. Он стал желанным гостем на всех балах.</a:t>
            </a:r>
          </a:p>
          <a:p>
            <a:pPr algn="ctr" fontAlgn="auto">
              <a:lnSpc>
                <a:spcPct val="90000"/>
              </a:lnSpc>
              <a:buFontTx/>
              <a:buNone/>
              <a:defRPr/>
            </a:pPr>
            <a:r>
              <a:rPr lang="ru-RU" altLang="ru-K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altLang="ru-K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радовалась успеху внука в свете.</a:t>
            </a:r>
            <a:endParaRPr lang="ru-RU" altLang="ru-RU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32f8d34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9" y="1523342"/>
            <a:ext cx="39481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174171"/>
            <a:ext cx="11654972" cy="8381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3200" dirty="0" smtClean="0"/>
              <a:t>«ПИСТОЛЕТНЫЙ ВЫСТРЕЛ, УБИВШИЙ ПУШКИНА, РАЗБУДИЛ ЛЕРМОНТОВА»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1369436"/>
            <a:ext cx="3111741" cy="377437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38170" y="1570939"/>
            <a:ext cx="757933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Известность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пришла к Лермонтову в дни трагической гибели Пушкина.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87" y="2980872"/>
            <a:ext cx="4284662" cy="3127375"/>
          </a:xfrm>
          <a:prstGeom prst="rect">
            <a:avLst/>
          </a:prstGeom>
          <a:noFill/>
          <a:ln w="19050">
            <a:solidFill>
              <a:srgbClr val="9446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4644" y="5191405"/>
            <a:ext cx="65147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Потрясенный </a:t>
            </a:r>
            <a:r>
              <a:rPr lang="ru-RU" altLang="ru-RU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гибелью </a:t>
            </a:r>
            <a:r>
              <a:rPr lang="ru-RU" altLang="ru-RU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Пушкина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Лермонтов написан стихотворение «Смерть поэта».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5" y="410804"/>
            <a:ext cx="1142061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«ПОГИБ ПОЭТ! – НЕВОЛЬНИК ЧЕСТИ…»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65" y="1666239"/>
            <a:ext cx="5778836" cy="4354286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3829" y="2278742"/>
            <a:ext cx="54864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стихотворении Лермонтов открыто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обвинил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общество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смерти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Пушкина, назвал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придворных «палачами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Свободы, Гения и Славы».</a:t>
            </a:r>
          </a:p>
        </p:txBody>
      </p:sp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АРЕСТ И ПЕРВАЯ ССЫЛКА НА КАВКАЗ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0571" y="1393371"/>
            <a:ext cx="535577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этому произведению, Лермонтов унаследовал не только всенародную славу Пушкина, но и личную неприязнь царя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Лермонтов (1837 г.) был арестован и сослан на Кавказ в действующую армию.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44" y="1611086"/>
            <a:ext cx="5809864" cy="4445528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СЛУЖБА НА КАВКАЗЕ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4320" y="1260782"/>
            <a:ext cx="1167819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Кавказе Лермонтов участвовал в боях и зарекомендовал себя как храбрый офицер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раз  представляли  к  наградам, но Николай </a:t>
            </a:r>
            <a:r>
              <a:rPr lang="fr-FR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раз вычеркивал его имя из списка награжденных.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3" y="3434097"/>
            <a:ext cx="5532860" cy="3108380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</a:t>
            </a:r>
            <a:r>
              <a:rPr lang="ru-RU" sz="4000" dirty="0" smtClean="0"/>
              <a:t>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6078587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Рождение поэта.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2. Семья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М.Ю.Лермонтова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Родовое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поместье Тарханы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3.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4. Начало творчества. Военная служба.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5. Арест. Первая ссылка на Кавказ.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6. Вторая ссылка на Кавказ.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7. Дуэль и гибель поэта.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23" y="4302332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ОТПУСК </a:t>
            </a:r>
            <a:r>
              <a:rPr lang="ru-RU" sz="4000" dirty="0" smtClean="0"/>
              <a:t>М.Ю.ЛЕРМОНТОВА </a:t>
            </a:r>
            <a:r>
              <a:rPr lang="ru-RU" sz="4000" dirty="0" smtClean="0"/>
              <a:t>В ПЕТЕРБУРГЕ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00914" y="1498819"/>
            <a:ext cx="6316585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 году благодаря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хлопотам бабушки Лермонтов снова приезжает в Петербург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" y="1382704"/>
            <a:ext cx="4467559" cy="3020070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428320"/>
            <a:ext cx="4686300" cy="3076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 flipH="1">
            <a:off x="304800" y="4518891"/>
            <a:ext cx="658948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lang="en-US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известный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поэт,</a:t>
            </a:r>
            <a:r>
              <a:rPr lang="en-US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en-US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произведений,</a:t>
            </a:r>
            <a:r>
              <a:rPr lang="en-US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«Смерть поэта», «Бородино», «Родина», романа «Герой нашего времени».</a:t>
            </a:r>
          </a:p>
        </p:txBody>
      </p:sp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ВТОРАЯ ССЫЛКА НА КАВКАЗ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498818"/>
            <a:ext cx="726780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балу у графини </a:t>
            </a:r>
            <a:r>
              <a:rPr lang="ru-RU" altLang="ru-RU" sz="2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Лаваль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сын французского посланника </a:t>
            </a:r>
            <a:r>
              <a:rPr lang="ru-RU" altLang="ru-RU" sz="2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Барант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потребовал у Лермонтова объяснения по поводу дошедших до него слухов о нелестном отзыве о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удовлетворённый ответом Лермонтова, </a:t>
            </a:r>
            <a:r>
              <a:rPr lang="ru-RU" altLang="ru-RU" sz="2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Барант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вызвал его на дуэль. </a:t>
            </a:r>
            <a:endParaRPr lang="ru-RU" altLang="ru-RU" sz="2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1840 года, утром, дуэль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состоялась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 был слегка ранен в грудь. 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слухи об этой дуэли поползли по городу, Лермонтов был арестован и отправлен на Кавказ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       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00" y="1341438"/>
            <a:ext cx="3810000" cy="51149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ПРИЧИНА ДУЭЛИ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394314"/>
            <a:ext cx="620825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на дуэль.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2.infourok.ru/uploads/ex/1053/0001be02-c842e85e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9890" r="7574" b="30850"/>
          <a:stretch/>
        </p:blipFill>
        <p:spPr bwMode="auto">
          <a:xfrm>
            <a:off x="6785698" y="2022038"/>
            <a:ext cx="5166545" cy="38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ДУЭЛЬ И ГИБЕЛЬ ПОЭТА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iujh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99" y="1310131"/>
            <a:ext cx="3784394" cy="51506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1433503"/>
            <a:ext cx="679810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indent="-85725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Подножие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 Машук хранит страшную тайну: в сильный дождь состоялась дуэль между Мартыновым и Лермонтовым. </a:t>
            </a:r>
          </a:p>
          <a:p>
            <a:pPr marL="85725" indent="-85725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Великий поэт был убит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даже не выстрелил, подняв вверх дуло пистолета, тем самым показав, что стрелять не намерен.</a:t>
            </a:r>
          </a:p>
          <a:p>
            <a:pPr marL="85725" indent="-85725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«Туда ему и дорога»-сказал император, узнав о гибели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ПАМЯТНИК В ПЯТИГОРСКЕ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8313" y="1314450"/>
            <a:ext cx="69611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Восемь месяцев тело Лермонтова покоилось в пятигорской земле. После долгих хлопот бабушка поэта </a:t>
            </a:r>
            <a:r>
              <a:rPr lang="ru-RU" altLang="ru-K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Е.А.Арсеньева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добилась разрешения императора Николая I перевезти его в Тарханы. В Пятигорске, на месте первоначального погребения </a:t>
            </a:r>
            <a:r>
              <a:rPr lang="ru-RU" altLang="ru-K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старом пятигорском кладбище "Некрополь" в 1901 был поставлен скромный памятник из </a:t>
            </a:r>
            <a:r>
              <a:rPr lang="ru-RU" altLang="ru-KZ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машукского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камня.</a:t>
            </a:r>
          </a:p>
        </p:txBody>
      </p:sp>
      <p:pic>
        <p:nvPicPr>
          <p:cNvPr id="11" name="Picture 5" descr="Картинка 14 из 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4" y="1314450"/>
            <a:ext cx="36526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СЕМЕЙНЫЙ СКЛЕП В ТАРХАНАХ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Картинка 1 из 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7" y="1327367"/>
            <a:ext cx="3769040" cy="50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1263684"/>
            <a:ext cx="713595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апреля 1842 года тело Лермонтова было привезено из Пятигорска в Тарханы и 23 апреля похоронено в склепе фамильной часовни. 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были погребены мать поэта 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дед по матери. Впереди их памятников на могиле поэта был 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памятник из чёрного мрамора. </a:t>
            </a:r>
            <a:r>
              <a:rPr lang="ru-RU" altLang="ru-K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K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боковых сторонах его написан год рождения и смерти, а на обращённой к входу – только: «Михайло Юрьевич Лермонтов».</a:t>
            </a:r>
          </a:p>
        </p:txBody>
      </p:sp>
    </p:spTree>
    <p:extLst>
      <p:ext uri="{BB962C8B-B14F-4D97-AF65-F5344CB8AC3E}">
        <p14:creationId xmlns:p14="http://schemas.microsoft.com/office/powerpoint/2010/main" val="3077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509" y="1433503"/>
            <a:ext cx="12002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Записать основные факты биографии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Прочитать стихотворение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«Бородино».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571875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__TdW9mik-eQ/TL4HNwBFYbI/AAAAAAAAAJ4/---RDlXbVKk/s1600/%D0%9F%D0%B0%D0%BC%D1%8F%D1%82%D0%BD%D0%B8%D0%BA+%D0%9B%D0%B5%D1%80%D0%BC%D0%BE%D0%BD%D1%82%D0%BE%D0%B2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6928" y="3244847"/>
            <a:ext cx="2116763" cy="317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РОЖДЕНИЕ ПОЭТА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55914" y="1903271"/>
            <a:ext cx="5841275" cy="334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 Юрьевич  Лермонтов родился дождливой ночью со 2  на  3  октября  1814  года в Москве, недалеко от Красных ворот.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66" y="1523342"/>
            <a:ext cx="3489848" cy="467748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443551"/>
            <a:ext cx="1195977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БАБУШКА ЕЛИЗАВЕТА АЛЕКСЕЕВНА АРСЕНЬЕВА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74" y="1640409"/>
            <a:ext cx="3554494" cy="462409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27582" y="2153176"/>
            <a:ext cx="6422453" cy="3490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после рождения мальчика семья Лермонтовых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переехала имение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 Елизаветы Алексеевны Арсеньевой,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потом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ему заменила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родителей. 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МАТЬ МАРИЯ МИХАЙЛОВНА АРСЕНЬЕВА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79" y="1582057"/>
            <a:ext cx="3773569" cy="471147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29150"/>
            <a:ext cx="621925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сын страданья. Мой отец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знал покоя под конец.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слезах угасла мать моя;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остался только я.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endParaRPr lang="ru-RU" altLang="ru-RU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8576" y="3837220"/>
            <a:ext cx="6831755" cy="1988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Мать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Лермонтова умерла,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ему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и 3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После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смерти все заботы по воспитанию мальчика взяла на себя бабушка.</a:t>
            </a:r>
          </a:p>
        </p:txBody>
      </p:sp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3" y="410804"/>
            <a:ext cx="1076158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ОТЕЦ ЮРИЙ ПЕТРОВИЧ ЛЕРМОНТОВ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1523342"/>
            <a:ext cx="63282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Ужасная судьба отца и сына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разлуке жить и розно умереть… 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endParaRPr lang="ru-RU" altLang="ru-RU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87" y="1523342"/>
            <a:ext cx="3554413" cy="48244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644" y="3371753"/>
            <a:ext cx="6868933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Отца Миши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Юрия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Петровича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Лермонтова, бабушка не любила и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запретила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ему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видеться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сыном, в противном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она грозилась лишить внука наследства.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508" y="285008"/>
            <a:ext cx="11599817" cy="767289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algn="ctr"/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РОДОВОЕ </a:t>
            </a:r>
            <a:r>
              <a:rPr lang="ru-RU" sz="44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ПОМЕСТЬЕ ТАРХАНЫ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2742" y="410804"/>
            <a:ext cx="132805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77" y="1403421"/>
            <a:ext cx="73929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9774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ЗАБОТА БАБУШКИ</a:t>
            </a:r>
            <a:endParaRPr lang="ru-RU" sz="4000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1188" y="1397721"/>
            <a:ext cx="6778963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Бабушка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окружила внука заботой и лаской, не жалела средств для развития многообразных талантов мальчика, рано проснувшихся в нём.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наняла учителей, и Лермонтов на дому получил образование, не хуже столичного. С детских лет он писал стихи, рисовал, увлекался музыкой.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4" y="1405775"/>
            <a:ext cx="3893457" cy="48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КАВКАЗ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8011" y="1418838"/>
            <a:ext cx="1139949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детстве Лермонтов много болел. Тяжелый ревматизм надолго приковывал мальчика к постели, приучал к задумчивости и одиночеству. Когда Лермонтову исполнилось 10 лет, бабушка увезла мальчика на Кавказ лечить ревматическую болезнь. 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81" y="3570250"/>
            <a:ext cx="3822865" cy="2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Картинка 19 из 9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82" y="3570250"/>
            <a:ext cx="3851477" cy="2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1137</Words>
  <Application>Microsoft Office PowerPoint</Application>
  <PresentationFormat>Широкоэкранный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Wingdings 2</vt:lpstr>
      <vt:lpstr>Тема Office</vt:lpstr>
      <vt:lpstr>Презентация PowerPoint</vt:lpstr>
      <vt:lpstr>ПЛАН УРОКА</vt:lpstr>
      <vt:lpstr> РОЖДЕНИЕ ПОЭТА</vt:lpstr>
      <vt:lpstr>БАБУШКА ЕЛИЗАВЕТА АЛЕКСЕЕВНА АРСЕНЬЕВА</vt:lpstr>
      <vt:lpstr>МАТЬ МАРИЯ МИХАЙЛОВНА АРСЕНЬЕВА</vt:lpstr>
      <vt:lpstr> ОТЕЦ ЮРИЙ ПЕТРОВИЧ ЛЕРМОНТОВ</vt:lpstr>
      <vt:lpstr> </vt:lpstr>
      <vt:lpstr> ЗАБОТА БАБУШКИ</vt:lpstr>
      <vt:lpstr> КАВКАЗ</vt:lpstr>
      <vt:lpstr>  МОСКОВСКИЙ УНИВЕРСИТЕТСКИЙ ПАНСИОН</vt:lpstr>
      <vt:lpstr> МОСКОВСКИЙ УНИВЕРСИТЕТ</vt:lpstr>
      <vt:lpstr> ГОДЫ ЖИЗНИ В МОСКВЕ</vt:lpstr>
      <vt:lpstr> НАЧАЛО ТВОРЧЕСТВА</vt:lpstr>
      <vt:lpstr> НАЧАЛО ВОЕННОЙ КАРЬЕРЫ</vt:lpstr>
      <vt:lpstr> ВЫСШИЙ СВЕТ</vt:lpstr>
      <vt:lpstr> «ПИСТОЛЕТНЫЙ ВЫСТРЕЛ, УБИВШИЙ ПУШКИНА, РАЗБУДИЛ ЛЕРМОНТОВА»</vt:lpstr>
      <vt:lpstr> «ПОГИБ ПОЭТ! – НЕВОЛЬНИК ЧЕСТИ…»</vt:lpstr>
      <vt:lpstr>АРЕСТ И ПЕРВАЯ ССЫЛКА НА КАВКАЗ</vt:lpstr>
      <vt:lpstr>СЛУЖБА НА КАВКАЗЕ</vt:lpstr>
      <vt:lpstr>ОТПУСК М.Ю.ЛЕРМОНТОВА В ПЕТЕРБУРГЕ</vt:lpstr>
      <vt:lpstr>ВТОРАЯ ССЫЛКА НА КАВКАЗ</vt:lpstr>
      <vt:lpstr>ПРИЧИНА ДУЭЛИ </vt:lpstr>
      <vt:lpstr>ДУЭЛЬ И ГИБЕЛЬ ПОЭТА</vt:lpstr>
      <vt:lpstr>ПАМЯТНИК В ПЯТИГОРСКЕ</vt:lpstr>
      <vt:lpstr>СЕМЕЙНЫЙ СКЛЕП В ТАРХАНАХ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219</cp:revision>
  <dcterms:created xsi:type="dcterms:W3CDTF">2020-09-22T15:24:01Z</dcterms:created>
  <dcterms:modified xsi:type="dcterms:W3CDTF">2020-11-17T06:41:34Z</dcterms:modified>
</cp:coreProperties>
</file>