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5" r:id="rId2"/>
    <p:sldId id="325" r:id="rId3"/>
    <p:sldId id="351" r:id="rId4"/>
    <p:sldId id="383" r:id="rId5"/>
    <p:sldId id="373" r:id="rId6"/>
    <p:sldId id="375" r:id="rId7"/>
    <p:sldId id="378" r:id="rId8"/>
    <p:sldId id="377" r:id="rId9"/>
    <p:sldId id="374" r:id="rId10"/>
    <p:sldId id="380" r:id="rId11"/>
    <p:sldId id="376" r:id="rId12"/>
    <p:sldId id="379" r:id="rId13"/>
    <p:sldId id="381" r:id="rId14"/>
    <p:sldId id="384" r:id="rId15"/>
    <p:sldId id="382" r:id="rId16"/>
    <p:sldId id="372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BB25F97-7047-4B56-9D00-2341F5BC1D49}">
          <p14:sldIdLst>
            <p14:sldId id="305"/>
            <p14:sldId id="325"/>
            <p14:sldId id="351"/>
            <p14:sldId id="383"/>
            <p14:sldId id="373"/>
            <p14:sldId id="375"/>
            <p14:sldId id="378"/>
            <p14:sldId id="377"/>
            <p14:sldId id="374"/>
            <p14:sldId id="380"/>
            <p14:sldId id="376"/>
            <p14:sldId id="379"/>
            <p14:sldId id="381"/>
            <p14:sldId id="384"/>
            <p14:sldId id="382"/>
            <p14:sldId id="37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8" autoAdjust="0"/>
    <p:restoredTop sz="94660"/>
  </p:normalViewPr>
  <p:slideViewPr>
    <p:cSldViewPr snapToGrid="0">
      <p:cViewPr varScale="1">
        <p:scale>
          <a:sx n="73" d="100"/>
          <a:sy n="73" d="100"/>
        </p:scale>
        <p:origin x="59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436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297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178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8536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785662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05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2230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4093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5248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605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84883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754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087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Пытались </a:t>
            </a:r>
            <a:r>
              <a:rPr lang="ru-RU" dirty="0" err="1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8330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05.11.2020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-19538"/>
            <a:ext cx="12192000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716241" y="3236181"/>
            <a:ext cx="6082281" cy="223554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Х.К.Андерсен</a:t>
            </a:r>
            <a:endParaRPr lang="ru-RU" sz="48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Сказка «Русалочка»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68494" y="3272514"/>
            <a:ext cx="622354" cy="212333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2060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6" y="456621"/>
            <a:ext cx="7360607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>
                <a:solidFill>
                  <a:sysClr val="window" lastClr="FFFFFF"/>
                </a:solidFill>
              </a:rPr>
              <a:t>  </a:t>
            </a:r>
            <a:r>
              <a:rPr lang="ru-RU" sz="7196" kern="0" spc="21" dirty="0" smtClean="0">
                <a:solidFill>
                  <a:sysClr val="window" lastClr="FFFFFF"/>
                </a:solidFill>
              </a:rPr>
              <a:t>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194" name="Picture 2" descr="https://img-fotki.yandex.ru/get/15575/137293384.bb/0_109b04_6946857a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3997" y="2757618"/>
            <a:ext cx="3788398" cy="347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49459" y="1545496"/>
            <a:ext cx="7690955" cy="435811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Вельможа 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знатный и богатый чиновник.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Трюм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внутреннее помещение корабля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нижней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палубой и днищем.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Вуаль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тонкая прозрачная материя, закрывающая лицо.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Коралл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морское неподвижное животное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также камень, являющийся известковым отложением морских животных.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Янтарь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окаменевшая  смола желтого цвета.</a:t>
            </a:r>
            <a:endParaRPr lang="ru-RU" alt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Утес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– отвесная скала.</a:t>
            </a:r>
          </a:p>
        </p:txBody>
      </p:sp>
      <p:pic>
        <p:nvPicPr>
          <p:cNvPr id="4098" name="Picture 2" descr="https://i.pinimg.com/originals/69/3c/39/693c3952da2962bdcabf98c5ffc5c9d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3550" y="1336488"/>
            <a:ext cx="3747642" cy="494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021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НРАВСТВЕННЫЕ ПРОБЛЕМЫ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78823" y="1403168"/>
            <a:ext cx="11508377" cy="13849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Самопожертвование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счастье, нравственный выбор, сила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духа,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смелость, страдание, добро.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они связаны с проблемой любви, которая является главной в данном произведении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i.pinimg.com/736x/06/f5/de/06f5deaa77c1dede73eb35eb52edf32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990" y="3131404"/>
            <a:ext cx="3226527" cy="33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i.pinimg.com/736x/40/3b/49/403b49f1c934560dce49667a5696d50f--little-mermaid-art-little-mermaid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2830" y="3036680"/>
            <a:ext cx="3649812" cy="352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974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503" y="443551"/>
            <a:ext cx="12087497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ХУДОЖЕСТВЕННО-ВЫРАЗИТЕЛЬНЫЕ СРЕДСТВА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66774" y="1449979"/>
            <a:ext cx="7710576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Эпитет: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деревья - 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невиданные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 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высокие 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стрельчатые;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стебли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гибкие;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 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голое;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солнце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- 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ясно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Сравнение: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вода, 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лепестки самых красивых васильков; как самое чистое 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стекло;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рыбы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птицы в воздухе у нас 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наверху;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корабль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нырял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словно 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лебедь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кожа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лепесток 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розы;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синие и глубокие</a:t>
            </a:r>
            <a:r>
              <a:rPr 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</a:t>
            </a:r>
            <a:r>
              <a:rPr lang="ru-RU" sz="28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море.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store51.com/pics/arielmermaid_accent_1000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4700" l="11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468" y="2217806"/>
            <a:ext cx="3635896" cy="3635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90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ХУДОЖЕСТВЕННОЕ СВОЕОБРАЗИЕ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757538" y="4657509"/>
            <a:ext cx="4906244" cy="1038212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48914" y="1265698"/>
            <a:ext cx="6583680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Сказка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«Русалочка» чуть ли не впервые в мировой литературе делает читателя участником описанных событий. Этот приём стали использовать только в конце 20 века.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Сравнения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сказке сопоставляют два мира, с помощью земных образов объясняют образы морские. </a:t>
            </a:r>
            <a:endParaRPr lang="ru-RU" sz="2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Сказка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«Русалочка» очень иронична. Андерсен посмеивается над «высшим обществом», внимания которого он был удостоен. Высшим светом бабушка русалочки называет весь земной мир.</a:t>
            </a:r>
          </a:p>
        </p:txBody>
      </p:sp>
      <p:pic>
        <p:nvPicPr>
          <p:cNvPr id="3074" name="Picture 2" descr="https://www.neizvestniy-geniy.ru/images/works/photo/2011/12/503846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680" y="1670646"/>
            <a:ext cx="4652344" cy="4367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980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ПЕЙЗАЖ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83442" y="1502224"/>
            <a:ext cx="6740315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Пейзаж, созданный Андерсеном, необычайно поэтичен,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ярок, изыскан, красив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Он помогает читателю перенестись мысленно в 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подводное царство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Пейзаж с его красотой, соответствует 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светлому, радостному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настроению, царящему в доме морского царя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lookw.ru/9/974/1566944218-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394" y="2792612"/>
            <a:ext cx="4284616" cy="3581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236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ПАМЯТЬ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535577" y="1423851"/>
            <a:ext cx="11146671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7200" algn="just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Дании за мужество, волю, преданность и настоящую любовь, Русалочке был поставлен памятник. Именно своим подвигом, она заслужила право на бессмертную человеческую душу. Скульптура 1,25 м высотой и весит около 175 кг.</a:t>
            </a:r>
          </a:p>
        </p:txBody>
      </p:sp>
      <p:pic>
        <p:nvPicPr>
          <p:cNvPr id="7" name="Picture 2" descr="https://avatars.mds.yandex.net/get-pdb/69339/470e02fc-2eb9-471b-b8d1-cab8cb047bd1/s1200?webp=fal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9252" y="3483625"/>
            <a:ext cx="5419319" cy="306086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676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979300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/>
              <a:t>ЗАДАНИЕ ДЛЯ САМОСТОЯТЕЛЬНОЙ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907508" y="1431901"/>
            <a:ext cx="11119000" cy="1236236"/>
          </a:xfrm>
        </p:spPr>
        <p:txBody>
          <a:bodyPr/>
          <a:lstStyle/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Прочитать сказку «Русалочка».</a:t>
            </a:r>
          </a:p>
          <a:p>
            <a:pPr marL="742950" indent="-742950">
              <a:lnSpc>
                <a:spcPct val="100000"/>
              </a:lnSpc>
              <a:buAutoNum type="arabicPeriod"/>
            </a:pPr>
            <a:r>
              <a:rPr lang="ru-RU" sz="3600" dirty="0" smtClean="0">
                <a:solidFill>
                  <a:srgbClr val="002060"/>
                </a:solidFill>
              </a:rPr>
              <a:t>Сравнить образы принца и русалочки.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98500" y="2274838"/>
            <a:ext cx="111124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0" i="0" dirty="0"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s://i.pinimg.com/736x/40/3b/49/403b49f1c934560dce49667a5696d50f--little-mermaid-art-little-mermaid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718" y="2877377"/>
            <a:ext cx="3718563" cy="3592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672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811660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/>
              <a:t>ПЛАН УРОКА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11914" y="1457795"/>
            <a:ext cx="9579881" cy="6862904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История создания сказки.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Литературное направление и жанр.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Главная героиня.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Русалочка и принц. 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Нравственные проблемы в сказке.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Сказки </a:t>
            </a:r>
            <a:r>
              <a:rPr lang="ru-RU" dirty="0" err="1" smtClean="0">
                <a:solidFill>
                  <a:srgbClr val="002060"/>
                </a:solidFill>
              </a:rPr>
              <a:t>К.Х.Андерсена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Художественное своеобразие сказки.</a:t>
            </a:r>
          </a:p>
          <a:p>
            <a:pPr marL="514350" indent="-514350">
              <a:lnSpc>
                <a:spcPct val="100000"/>
              </a:lnSpc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    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6" name="Picture 2" descr="https://1.bp.blogspot.com/-YFdb6ROukbQ/XoMgX14r-zI/AAAAAAAAAF8/QF-7xMtEtTE6o-QQof1tpJf8c5T5vJKbQCLcBGAsYHQ/s1600/%25D0%25B0%25D0%25BD%25D0%25B4%25D0%25B5%25D1%2580%25D1%2581%25D0%25B5%25D0%25B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0780" y="1260064"/>
            <a:ext cx="3908056" cy="514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31074" y="1423851"/>
            <a:ext cx="6570618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7200"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Всемирно известная сказка датского писателя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Х.К.Андерсена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ea typeface="SimSun-ExtB" panose="02010609060101010101" pitchFamily="49" charset="-122"/>
                <a:cs typeface="Arial" panose="020B0604020202020204" pitchFamily="34" charset="0"/>
              </a:rPr>
              <a:t>, повествующая о молодой русалке, которая готова отказаться от своей жизни в море ради того, чтобы получить человеческую душу и любовь принца. Впервые была опубликована в 1837 году и была многократно адаптирована, включая мюзиклы, художественные и анимационные фильмы. </a:t>
            </a:r>
          </a:p>
        </p:txBody>
      </p:sp>
      <p:pic>
        <p:nvPicPr>
          <p:cNvPr id="8" name="Picture 2" descr="http://www.v3toys.ru/kiwi-public-data/Kiwi_Img/573ee04bca4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6864" y="1423851"/>
            <a:ext cx="3875384" cy="504056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212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ЛИТЕРАТУРНОЕ НАПРАВЛЕНИЕ И ЖАНР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47390" y="1523880"/>
            <a:ext cx="7007000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Сказка «Русалочка» напоминает по сюжету волшебную сказку, в которой герой с помощью волшебных предметов и помощников достигает своей цели, а всё заканчивается обычно свадьбой. Но в сказке свадьбы не происходит, и становится понятным, что главная цель русалочки – не выйти замуж за принца, а обрести бессмертную душу. В этом смысле у сказки хороший конец, потому что у русалочки есть надежда.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thomaskinkade.com/wp-content/uploads/2017/11/lilme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0331" y="1907177"/>
            <a:ext cx="4258112" cy="4154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49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56028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РУСАЛКА КАК МИФОЛОГИЧЕСКИЙ ОБРАЗ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352697" y="1423851"/>
            <a:ext cx="7903029" cy="26007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Изначально 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славянская русалка – доброе существо, помогающее людям. Ее отрицательные, злые черты появились в период введения христианства и отрицания язычества, когда многим языческим божествам придавались злобные, демонические черты. </a:t>
            </a:r>
          </a:p>
        </p:txBody>
      </p:sp>
      <p:pic>
        <p:nvPicPr>
          <p:cNvPr id="8" name="Picture 9" descr="mermai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4525" y="1603963"/>
            <a:ext cx="3594676" cy="46503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17097" y="4253887"/>
            <a:ext cx="7747189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Русалка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берегиня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живущая в водах. Само слово «</a:t>
            </a:r>
            <a:r>
              <a:rPr lang="ru-RU" sz="27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берегиня</a:t>
            </a:r>
            <a:r>
              <a:rPr lang="ru-RU" sz="27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произошло от понятия оберегать, помогать странствующему, плывущему, терпящему бедствие добраться до берега.</a:t>
            </a:r>
          </a:p>
        </p:txBody>
      </p:sp>
    </p:spTree>
    <p:extLst>
      <p:ext uri="{BB962C8B-B14F-4D97-AF65-F5344CB8AC3E}">
        <p14:creationId xmlns:p14="http://schemas.microsoft.com/office/powerpoint/2010/main" val="431338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ЗАГЛАВИЕ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57200" y="1423851"/>
            <a:ext cx="6818811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Уже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названию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можно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предположить, какой будет главная героиня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сказке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К.Х.Андерсена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Это не просто русалка, а русалочка. Уменьшительно-ласкательный суффикс –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очк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заранее делает ее доброй, маленькой, прехорошенькой. Именно это слово выбрала переводчик сказки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А.Ганзен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передачи датского названия, буквально  означающего «Маленькая морская дева».</a:t>
            </a:r>
          </a:p>
        </p:txBody>
      </p:sp>
      <p:pic>
        <p:nvPicPr>
          <p:cNvPr id="8" name="Picture 2" descr="http://images6.fanpop.com/image/photos/38400000/Ariel-the-little-mermaid-38425024-1200-8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394" y="1423850"/>
            <a:ext cx="4272307" cy="474591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900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ГЛАВНАЯ ГЕРОИНЯ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653261" y="1306287"/>
            <a:ext cx="7184452" cy="526297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Героиня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сказки Андерсена совсем не похожа на настоящую водяную деву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Русалочка наоборот заботится о принце, радует его своими танцами и не хочет обременять любимого своими проблемами. Она очень похожа на человека. В ее подводном мире, как и в человеческом, тоже есть свои традиции, праздники. Есть семья, которая ее любит, и мифы о людях, которые подводным жителям кажутся странными и необычными существами. 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http://rusalki-in-russia.ru/wp-content/uploads/2017/01/rusalka-andersena-risunki-vladimir-nenov_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7965" y="1423851"/>
            <a:ext cx="3379602" cy="501057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688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РУСАЛОЧКА И ПРИНЦ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940526" y="1737359"/>
            <a:ext cx="6387738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7200"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Русалочке нравится на земле быть рядом с любимым, и она мечтает о бессмертной человеческой душе. Ведь русалки живут триста лет, а потом превращаются в пену. Человеческая же душа живет вечно. Но обрести душу Русалочка сможет только тогда, когда принц ее полюбит. </a:t>
            </a:r>
          </a:p>
        </p:txBody>
      </p:sp>
      <p:pic>
        <p:nvPicPr>
          <p:cNvPr id="7" name="Picture 2" descr="http://rusalki-in-russia.ru/wp-content/uploads/2017/01/rusalka-andersena-risunki-vladimir-nenov_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630" y="1423851"/>
            <a:ext cx="3752928" cy="506645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539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9282" y="443551"/>
            <a:ext cx="11362966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ОДИН ИЗ САМЫХ ВАЖНЫХ ВОПРОСОВ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089764" y="1628384"/>
            <a:ext cx="10347492" cy="1650708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Box 10"/>
          <p:cNvSpPr txBox="1">
            <a:spLocks noChangeArrowheads="1"/>
          </p:cNvSpPr>
          <p:nvPr/>
        </p:nvSpPr>
        <p:spPr bwMode="auto">
          <a:xfrm>
            <a:off x="410723" y="1463041"/>
            <a:ext cx="5969725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indent="457200"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 сказке «Русалочка» датский писатель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К.Х.Андерсен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затрагивает один из самых важных для человека вопросов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любви и самопожертвовании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способности щадить чувства дорогих тебе людей в ущерб собственным, о том, что иногда во имя любви приходится и погибать, чтобы счастлив был любимый пусть и без тебя.</a:t>
            </a:r>
          </a:p>
        </p:txBody>
      </p:sp>
      <p:pic>
        <p:nvPicPr>
          <p:cNvPr id="7" name="Picture 2" descr="https://www.friendship.com.ru/images/post-image/tales-andersen-rusaloch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8302" y="1888706"/>
            <a:ext cx="5148248" cy="394738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49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5211</TotalTime>
  <Words>680</Words>
  <Application>Microsoft Office PowerPoint</Application>
  <PresentationFormat>Широкоэкранный</PresentationFormat>
  <Paragraphs>112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SimSun-ExtB</vt:lpstr>
      <vt:lpstr>Arial</vt:lpstr>
      <vt:lpstr>Calibri</vt:lpstr>
      <vt:lpstr>Calibri Light</vt:lpstr>
      <vt:lpstr>Wingdings 2</vt:lpstr>
      <vt:lpstr>Тема Office</vt:lpstr>
      <vt:lpstr>Презентация PowerPoint</vt:lpstr>
      <vt:lpstr>ПЛАН УРОКА</vt:lpstr>
      <vt:lpstr>ИСТОРИЯ СОЗДАНИЯ</vt:lpstr>
      <vt:lpstr>ЛИТЕРАТУРНОЕ НАПРАВЛЕНИЕ И ЖАНР</vt:lpstr>
      <vt:lpstr>РУСАЛКА КАК МИФОЛОГИЧЕСКИЙ ОБРАЗ</vt:lpstr>
      <vt:lpstr>ЗАГЛАВИЕ</vt:lpstr>
      <vt:lpstr>ГЛАВНАЯ ГЕРОИНЯ</vt:lpstr>
      <vt:lpstr>РУСАЛОЧКА И ПРИНЦ</vt:lpstr>
      <vt:lpstr>ОДИН ИЗ САМЫХ ВАЖНЫХ ВОПРОСОВ</vt:lpstr>
      <vt:lpstr>СЛОВАРНАЯ РАБОТА</vt:lpstr>
      <vt:lpstr>НРАВСТВЕННЫЕ ПРОБЛЕМЫ</vt:lpstr>
      <vt:lpstr>ХУДОЖЕСТВЕННО-ВЫРАЗИТЕЛЬНЫЕ СРЕДСТВА</vt:lpstr>
      <vt:lpstr>ХУДОЖЕСТВЕННОЕ СВОЕОБРАЗИЕ</vt:lpstr>
      <vt:lpstr>ПЕЙЗАЖ</vt:lpstr>
      <vt:lpstr>ПАМЯТЬ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Lenova 330 pro A6</cp:lastModifiedBy>
  <cp:revision>278</cp:revision>
  <dcterms:created xsi:type="dcterms:W3CDTF">2020-09-22T15:24:01Z</dcterms:created>
  <dcterms:modified xsi:type="dcterms:W3CDTF">2020-11-05T04:42:22Z</dcterms:modified>
</cp:coreProperties>
</file>