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5" r:id="rId2"/>
    <p:sldId id="325" r:id="rId3"/>
    <p:sldId id="334" r:id="rId4"/>
    <p:sldId id="351" r:id="rId5"/>
    <p:sldId id="361" r:id="rId6"/>
    <p:sldId id="352" r:id="rId7"/>
    <p:sldId id="353" r:id="rId8"/>
    <p:sldId id="362" r:id="rId9"/>
    <p:sldId id="354" r:id="rId10"/>
    <p:sldId id="355" r:id="rId11"/>
    <p:sldId id="356" r:id="rId12"/>
    <p:sldId id="357" r:id="rId13"/>
    <p:sldId id="358" r:id="rId14"/>
    <p:sldId id="359" r:id="rId15"/>
    <p:sldId id="360" r:id="rId16"/>
    <p:sldId id="364" r:id="rId17"/>
    <p:sldId id="363" r:id="rId18"/>
    <p:sldId id="35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7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6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52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160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131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249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95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175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5318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2858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258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061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915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495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831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165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550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254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176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968269" y="2569519"/>
            <a:ext cx="6820135" cy="3738521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44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sz="4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:</a:t>
            </a:r>
            <a:endParaRPr lang="uz-Latn-UZ" sz="44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spcBef>
                <a:spcPts val="233"/>
              </a:spcBef>
            </a:pPr>
            <a:r>
              <a:rPr lang="ru-RU" sz="48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Тургунбай</a:t>
            </a: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Гаипов</a:t>
            </a:r>
            <a:endParaRPr lang="ru-RU" sz="48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(1</a:t>
            </a:r>
            <a:r>
              <a:rPr lang="uz-Latn-UZ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904-2006)</a:t>
            </a:r>
            <a:endParaRPr lang="ru-RU" sz="48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Очерк жизни и творчества.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750452" y="2923822"/>
            <a:ext cx="727405" cy="21180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 smtClean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145408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5B501E54-EF4F-4C63-A9D7-559AD02222BB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" r="1497"/>
          <a:stretch>
            <a:fillRect/>
          </a:stretch>
        </p:blipFill>
        <p:spPr bwMode="auto">
          <a:xfrm>
            <a:off x="8229600" y="2744788"/>
            <a:ext cx="3328988" cy="340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СКАЗКИ Т.ГАИПОВА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98071" y="1897986"/>
            <a:ext cx="5306786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является автором более ста сказок, нескольких де­сятков сказок-пьес на самые животрепещущие темы на­шей жизни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"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Незнакомый мальчик", "Современные сказки",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"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царстве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русалок«,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пьесы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мире сказок", "Смелый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Вали</a:t>
            </a:r>
            <a:r>
              <a:rPr lang="ru-RU" sz="2800" dirty="0">
                <a:solidFill>
                  <a:srgbClr val="002060"/>
                </a:solidFill>
              </a:rPr>
              <a:t>"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004" y="1897986"/>
            <a:ext cx="5255497" cy="353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8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ПРОИЗВЕДЕНИЯ </a:t>
            </a:r>
            <a:r>
              <a:rPr lang="ru-RU" sz="4000" dirty="0" smtClean="0"/>
              <a:t>Т.ГАИПОВА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98071" y="1897986"/>
            <a:ext cx="5274129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Произведения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Т.Гаипова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имеют воспитательное и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нрав­ственное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значение. В своих творениях он мастерски ис­пользует фольклорные образы и мотивы, особое место от­водит фантастике.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0" t="60983" r="28306" b="1"/>
          <a:stretch/>
        </p:blipFill>
        <p:spPr>
          <a:xfrm>
            <a:off x="9838458" y="1405543"/>
            <a:ext cx="1843790" cy="26757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7268" t="64918" r="52077" b="3387"/>
          <a:stretch/>
        </p:blipFill>
        <p:spPr>
          <a:xfrm>
            <a:off x="7065277" y="4201789"/>
            <a:ext cx="4302178" cy="23021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2" t="40874" r="52405" b="42732"/>
          <a:stretch/>
        </p:blipFill>
        <p:spPr>
          <a:xfrm>
            <a:off x="7065277" y="1476085"/>
            <a:ext cx="2435821" cy="237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6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СМЕРТЬ ПИСАТЕЛЯ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98071" y="2498271"/>
            <a:ext cx="5225143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Т.Гаипов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скончался на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 году жизни </a:t>
            </a:r>
            <a:endParaRPr lang="ru-RU" sz="3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марта 2006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года.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170" y="1405543"/>
            <a:ext cx="3829177" cy="510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3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СКАЗКА «КАДЫР-МУЗЫКАНТ»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0" y="1274165"/>
            <a:ext cx="7945041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Героем этой сказки является мальчик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Кадыр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 горах он пасет овец, но хочет стать великим музыкантом. Он отправляется в путешествие, чтобы найти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Хафиза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обучатся у него ремеслу.</a:t>
            </a: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Хафиз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говорит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Кадыру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чтобы освоить мастерство и играть музыку, которую будет трогать души,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Кадыру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придется обучаться мастерству девять лет.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Кадыр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соглашается на такой срок. Он проходит это обучение, освоив все тонкости игры. Отправляется обратно в свое селение, не прекращая практиковаться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343" y="1651764"/>
            <a:ext cx="3198157" cy="461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5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СКАЗКА «КАДЫР-МУЗЫКАНТ»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0" y="1405543"/>
            <a:ext cx="7870090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Кадыр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попадает на площадь. Там он видит правителя, который дает указ казнить своего музыканта, за то, что тот, распевал свои песни.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Кадыр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останавливает правителя и начинает играть для него веселые мотивы. Правитель не может удержаться и бросается от веселья в пляс.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Кадыр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благодаря своему музыкальному умению освобождает всех музыкантов из темницы и они вместе отправляются по всему белому свету, чтобы дарить радость людям с помощью музыки.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489" y="1971165"/>
            <a:ext cx="3538251" cy="402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9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БЕСЕДА ПО СКАЗКЕ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18566" y="1639889"/>
            <a:ext cx="5586292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Чем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занимался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Кадыр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(пас овец)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чем пел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Кадыр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(о горькой участи своего народа)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чем мечтал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Кадыр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(стать настоящим музыкантом)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он предпринял ради осуществления своей мечты? (пошел к известному музыканту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Хафизу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488" y="1714500"/>
            <a:ext cx="5298013" cy="439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24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БЕСЕДА ПО СКАЗКЕ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98072" y="1906601"/>
            <a:ext cx="5470071" cy="41549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Что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увидел в тех городах, в которых оказался по пути к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Хафизу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 лет учился он у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Хафиза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качества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Кадыра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этом проявились?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Куда отправился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Кадыр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став настоящим музыкантом?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что наказал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Кадыр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правителя города?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музыканты стали бродить по свету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3" descr="Рисунок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7078" y="2027679"/>
            <a:ext cx="4699973" cy="38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039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ЧЕРТЫ ХАРАКТЕРА ГЛАВНОГО ГЕРО</a:t>
            </a:r>
            <a:r>
              <a:rPr lang="ru-RU" sz="4000" dirty="0" smtClean="0"/>
              <a:t>Я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98071" y="2498271"/>
            <a:ext cx="5225143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Целеустремлённость.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Терпимость.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Добродетельность.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3" descr="Рисунок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31430" y="1897987"/>
            <a:ext cx="5106378" cy="400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639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ЗАДАНИЕ ДЛЯ САМОСТОЯТЕЛЬНОЙ РАБОТЫ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313" y="1655574"/>
            <a:ext cx="121015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Прочитать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сказку «Обиженные двойки».</a:t>
            </a:r>
          </a:p>
          <a:p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2. Ответить на вопросы 1, 2, 3 на стр. 117. 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9" descr="MCj0413638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732" y="3380014"/>
            <a:ext cx="3185238" cy="306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47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ПЛАН  УРОКА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925827" y="1405543"/>
            <a:ext cx="16683175" cy="5457904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1. Известный узбекский сказочник.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2. Любовь к книгам.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3. Влияние сказочников мира.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4. Литературное творчество.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5. «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Айбек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-два».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6. Сказки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Т.Гаипова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7. Смерть писателя.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8. Сказка «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Кадыр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-музыкант».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writingon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284" y="3410269"/>
            <a:ext cx="3073402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79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ИЗВЕСТНЫЙ УЗБЕКСКИЙ СКАЗОЧНИК </a:t>
            </a:r>
            <a:endParaRPr lang="ru-RU" sz="36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49086" y="2579914"/>
            <a:ext cx="5437415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Известный узбекский сказочник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Тургунбай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Гаипов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родился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Маргилане в 1904 году.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ziyouz.uz/ru/images/stories/turgunbay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048" y="1625599"/>
            <a:ext cx="4310743" cy="431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5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ЛЮБОВЬ К КНИГАМ </a:t>
            </a:r>
            <a:endParaRPr lang="ru-RU" sz="36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98070" y="1404257"/>
            <a:ext cx="5502729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Любовь к книгам пришла к нему с детства. Родители и братья были грамотными людьми и не возвращались с базара без новой книги. Мальчика привлекали красочно оформленные произведения Навои, Физули и других мастеров пера. Появление в доме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Гаиповых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новой книги было особым событием.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https://yt3.ggpht.com/a/AATXAJzhS0DY0eHTvHmmi475IygMMEPMljUHzjY4bfwg=s900-c-k-c0xffffffff-no-rj-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220" y="1346392"/>
            <a:ext cx="3296940" cy="403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24smi.org/public/media/resize/800x-/celebrity/2018/12/10/pvzyp5gpfgzb-portret-alishera-navo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413" y="2620595"/>
            <a:ext cx="2710544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03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ОБРАЗОВАНИЕ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49086" y="1696281"/>
            <a:ext cx="5486400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1931 году окончил педагогический техникум в Фергане, а в 1934 – литературный факультет Ферганского вечернего пединститута. Работал преподавателем в педучилище, школьным учителем.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119" y="1897986"/>
            <a:ext cx="4960129" cy="353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4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ОТЕЦ Т.ГАИПОВА – УДИВИТЕЛЬНЫЙ РАССКАЗЧИК СКАЗОК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98070" y="1665514"/>
            <a:ext cx="6531430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Отец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Тургунбая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Каримджан-ака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был удивительным рас­сказчиком сказок. Чтобы послушать его, в их доме соби­рались не только молодые, но и старые жители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махалли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которых, казалось бы, трудно чем-либо удивить. Но, слу­шая сказки, они забывали обо всем на свете и вместе с героями сказок волновались, переживали, радовались и грустили.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908" y="1452309"/>
            <a:ext cx="3256268" cy="461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3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ВЛИЯНИЕ СКАЗОЧНИКОВ МИРА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18576" y="1487306"/>
            <a:ext cx="4637195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Огромное влияние на творчество молодого сказочника ока­зал сборник восточных сказок "Тысяча и одна ночь", народ­ные сказки, произведения сказочников мира, таких как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А.С.Пушкин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X.К.Андерсен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С.Я.Маршак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Объект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909899" y="1291243"/>
            <a:ext cx="2907602" cy="3445383"/>
          </a:xfrm>
          <a:prstGeom prst="rect">
            <a:avLst/>
          </a:prstGeom>
        </p:spPr>
      </p:pic>
      <p:pic>
        <p:nvPicPr>
          <p:cNvPr id="11" name="Picture 8" descr="портрет Андерсена_01_адре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847" y="1292531"/>
            <a:ext cx="2905309" cy="3444095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fsd.multiurok.ru/viewImage.php?image=http://kids.azovlib.ru/images/%D0%9F%D0%B8%D1%81%D0%B0%D1%82%D0%B5%D0%BB%D0%B8/%D0%9C%D0%B0%D1%80%D1%88%D0%B0%D0%BA/%D0%9C%D0%B0%D1%80%D1%88%D0%B0%D0%B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313" y="3329482"/>
            <a:ext cx="2860430" cy="330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81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ЛИТЕРАТУРНОЕ ТВОРЧЕСТВО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69708" y="1405543"/>
            <a:ext cx="7321839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Литературным творчеством стал заниматься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с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1935 года. В этом году был опубликован его первый рассказ «На крыльях мечты»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Тургунбай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Гаипов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выпустил около 20 книг для детей и юношества, наиболее известные из них – «Таинственное слово», «Повесть о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Тулунбае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«Танбур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«Незнакомый мальчик»,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«Див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техника», «Таинственные ворота», «Безрукий художник», «Три волшебных слова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«Будет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«Новые пьесы», «В царстве русалок».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Книга «Современные сказки» переведена на русский, таджикский и казахский языки, издана в 1979 году в Москве.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021" y="1405543"/>
            <a:ext cx="3710823" cy="489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4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«АЙБЕК – ДВА»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98071" y="1583871"/>
            <a:ext cx="5682343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далеком детстве, когда еще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Тургунбай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жил в Ферга­не, одноклассники, узнавшие о его увлечении стихами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Айбека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познакомившись с его первыми стихами, прозвали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Гаипова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Айбек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-два". Мальчик не обиделся, а наоборот гордился этим прозвищем, ведь его сравнивали с извест­ным поэтом.</a:t>
            </a:r>
          </a:p>
        </p:txBody>
      </p:sp>
      <p:pic>
        <p:nvPicPr>
          <p:cNvPr id="5122" name="Picture 2" descr="https://booksbunker.com/get_binary/507f1610d4046.fb2/i009-001-225641320.jpg/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391" y="1405543"/>
            <a:ext cx="3918857" cy="512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3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6160</TotalTime>
  <Words>826</Words>
  <Application>Microsoft Office PowerPoint</Application>
  <PresentationFormat>Широкоэкранный</PresentationFormat>
  <Paragraphs>123</Paragraphs>
  <Slides>18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 2</vt:lpstr>
      <vt:lpstr>Тема Office</vt:lpstr>
      <vt:lpstr>Презентация PowerPoint</vt:lpstr>
      <vt:lpstr>ПЛАН  УРОКА</vt:lpstr>
      <vt:lpstr>ИЗВЕСТНЫЙ УЗБЕКСКИЙ СКАЗОЧНИК </vt:lpstr>
      <vt:lpstr>ЛЮБОВЬ К КНИГАМ </vt:lpstr>
      <vt:lpstr>ОБРАЗОВАНИЕ</vt:lpstr>
      <vt:lpstr>ОТЕЦ Т.ГАИПОВА – УДИВИТЕЛЬНЫЙ РАССКАЗЧИК СКАЗОК</vt:lpstr>
      <vt:lpstr>ВЛИЯНИЕ СКАЗОЧНИКОВ МИРА</vt:lpstr>
      <vt:lpstr>ЛИТЕРАТУРНОЕ ТВОРЧЕСТВО</vt:lpstr>
      <vt:lpstr>«АЙБЕК – ДВА»</vt:lpstr>
      <vt:lpstr>СКАЗКИ Т.ГАИПОВА</vt:lpstr>
      <vt:lpstr>ПРОИЗВЕДЕНИЯ Т.ГАИПОВА</vt:lpstr>
      <vt:lpstr>СМЕРТЬ ПИСАТЕЛЯ</vt:lpstr>
      <vt:lpstr>СКАЗКА «КАДЫР-МУЗЫКАНТ»</vt:lpstr>
      <vt:lpstr>СКАЗКА «КАДЫР-МУЗЫКАНТ»</vt:lpstr>
      <vt:lpstr>БЕСЕДА ПО СКАЗКЕ</vt:lpstr>
      <vt:lpstr>БЕСЕДА ПО СКАЗКЕ</vt:lpstr>
      <vt:lpstr>ЧЕРТЫ ХАРАКТЕРА ГЛАВНОГО ГЕРОЯ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Lenova 330 pro A6</cp:lastModifiedBy>
  <cp:revision>271</cp:revision>
  <dcterms:created xsi:type="dcterms:W3CDTF">2020-09-22T15:24:01Z</dcterms:created>
  <dcterms:modified xsi:type="dcterms:W3CDTF">2020-11-09T06:58:41Z</dcterms:modified>
</cp:coreProperties>
</file>