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5" r:id="rId2"/>
    <p:sldId id="325" r:id="rId3"/>
    <p:sldId id="334" r:id="rId4"/>
    <p:sldId id="351" r:id="rId5"/>
    <p:sldId id="367" r:id="rId6"/>
    <p:sldId id="368" r:id="rId7"/>
    <p:sldId id="378" r:id="rId8"/>
    <p:sldId id="369" r:id="rId9"/>
    <p:sldId id="361" r:id="rId10"/>
    <p:sldId id="366" r:id="rId11"/>
    <p:sldId id="365" r:id="rId12"/>
    <p:sldId id="379" r:id="rId13"/>
    <p:sldId id="362" r:id="rId14"/>
    <p:sldId id="373" r:id="rId15"/>
    <p:sldId id="374" r:id="rId16"/>
    <p:sldId id="352" r:id="rId17"/>
    <p:sldId id="372" r:id="rId18"/>
    <p:sldId id="375" r:id="rId19"/>
    <p:sldId id="377" r:id="rId20"/>
    <p:sldId id="354" r:id="rId21"/>
    <p:sldId id="376" r:id="rId22"/>
    <p:sldId id="355" r:id="rId23"/>
    <p:sldId id="370" r:id="rId24"/>
    <p:sldId id="356" r:id="rId25"/>
    <p:sldId id="353" r:id="rId26"/>
    <p:sldId id="371" r:id="rId27"/>
    <p:sldId id="35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5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6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934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50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705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037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831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667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39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99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5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838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76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49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60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65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77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15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0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78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69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16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95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41695" y="2700149"/>
            <a:ext cx="6248272" cy="340509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ru-RU" sz="54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Ю.Я.Яковлев</a:t>
            </a:r>
            <a:endParaRPr lang="ru-RU" sz="5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1922-1995 гг.)</a:t>
            </a:r>
            <a:endParaRPr lang="ru-RU" sz="5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Очерк жизни и творчества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708528" y="3315707"/>
            <a:ext cx="727405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279684" y="526307"/>
            <a:ext cx="638239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ru-RU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107" y="2548716"/>
            <a:ext cx="3067698" cy="398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ЛИТЕРАТУРНАЯ ДЕЯТЕЛЬНОСТЬ</a:t>
            </a:r>
            <a:endParaRPr lang="ru-RU" sz="4400" dirty="0"/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9086" y="1856456"/>
            <a:ext cx="6802290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книга «Наш адрес» – детская книга, выпущена издательством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Детгиз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1949 году. Во второй книге «В нашем полку» собраны стихи о войне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он окончил будучи автором нескольких книг, членом Союза писателей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975" y="1430615"/>
            <a:ext cx="3656273" cy="492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1" y="224852"/>
            <a:ext cx="11982139" cy="82022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ОБЩЕНИЕ С ДЕТЬМИ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5" y="1682834"/>
            <a:ext cx="6851458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Общение с детьми давало писателю уверенность, что он знает своих героев, понимает сегодняшнего подростка, его духовный мир, движения, жесты, своеобразный ребячий язык.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журналистом, много ездил по стране, писал очерки. Став убеждённым прозаиком, побывал за рубежом: в Турции, во Франции, в Англии и Италии.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5" y="1446048"/>
            <a:ext cx="3546982" cy="498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1" y="224852"/>
            <a:ext cx="11982139" cy="82022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РАССКАЗЫ О ЖИВОТНЫХ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499" y="1603948"/>
            <a:ext cx="6550958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 с детства очень любил животных, поэтому в его творчестве очень много рассказов о братьях наших меньших. В его доме всегда были четвероногие любимцы – кошки и собаки. Есть особый цикл рассказов о животных: «Вдвоём с собакой», «Мой верный Шмель», «Умка», «Я иду за носорогом», «Багульник» и другие.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383" y="1405543"/>
            <a:ext cx="2962030" cy="38396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000" y="3179523"/>
            <a:ext cx="2432088" cy="33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1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378236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РАССКАЗЫ </a:t>
            </a:r>
            <a:r>
              <a:rPr lang="ru-RU" sz="4400" dirty="0" smtClean="0"/>
              <a:t>Ю.Я.ЯКОВЛЕВА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1" y="1437887"/>
            <a:ext cx="7345286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рассказ был опубликован в 1960 году в журнале «Огонёк». Это был рассказ «Станция Мальчики».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057" y="1516265"/>
            <a:ext cx="3737172" cy="4773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791" y="3011982"/>
            <a:ext cx="2582134" cy="3576936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08000" y="3889829"/>
            <a:ext cx="427351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 вышел рассказ              «Мальчик с коньками».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775" y="443551"/>
            <a:ext cx="13026453" cy="601526"/>
          </a:xfrm>
        </p:spPr>
        <p:txBody>
          <a:bodyPr>
            <a:noAutofit/>
          </a:bodyPr>
          <a:lstStyle/>
          <a:p>
            <a:pPr algn="ctr"/>
            <a:r>
              <a:rPr lang="ru-RU" sz="3800" dirty="0" smtClean="0"/>
              <a:t>ОБРАЗЫ ГЕРОЕВ В РАССКАЗАХ </a:t>
            </a:r>
            <a:r>
              <a:rPr lang="ru-RU" sz="3800" dirty="0" smtClean="0"/>
              <a:t>Ю.Я.ЯКОВЛЕВА</a:t>
            </a:r>
            <a:endParaRPr lang="ru-RU" sz="3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18565" y="1669387"/>
            <a:ext cx="6710082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Особой привлекательностью обладают образы мальчишек-правдолюбцев, мечтателей, гуманистов, созданные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Ю.Я.Яковлевым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Его героям свойственно поэтическое видение мира, детская искренность, непосредственность чувств, стремление к справедливости, настойчивость в борьбе за нее.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0328" t="1311" r="17009"/>
          <a:stretch/>
        </p:blipFill>
        <p:spPr>
          <a:xfrm>
            <a:off x="7944090" y="1651764"/>
            <a:ext cx="3658298" cy="476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775" y="443551"/>
            <a:ext cx="13026453" cy="601526"/>
          </a:xfrm>
        </p:spPr>
        <p:txBody>
          <a:bodyPr>
            <a:noAutofit/>
          </a:bodyPr>
          <a:lstStyle/>
          <a:p>
            <a:pPr algn="ctr"/>
            <a:endParaRPr lang="ru-RU" sz="3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34366" y="1541417"/>
            <a:ext cx="7346131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центре внимания писателя — проблемы социальной и духовной жизни подростка. Этими проблемами объединены его рассказы. Разные герои, поставленные в различные жизненные обстоятельства, сталкиваясь с трудностями, преодолевая их, приобретают качества характера, соответствующие представлению подростков о нравственном идеале. 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404" y="1405543"/>
            <a:ext cx="3123206" cy="49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РАБОТА В КИНО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2202071"/>
            <a:ext cx="6233767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кино с 1961 года. Член редколлегии журнала «Фитиль», член художественного совета студии «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Союзмультфильм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257" y="1567544"/>
            <a:ext cx="4444244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21" y="269823"/>
            <a:ext cx="12072079" cy="77525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АВТОР СЦЕНАРИЕВ ИГРОВЫХ И АНИМАЦИОННЫХ ФИЛЬМОВ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1" y="1405543"/>
            <a:ext cx="6895730" cy="5293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1969 г. «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Умка»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 г. «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Умка ищет друга»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1972 г.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«Зимородок»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 г.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«Был настоящим трубачом»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1974 г.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«Верный друг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Санчо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1975 г.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 меня есть лев»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1976 г.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«Колыбельная для мужчин»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1977 г.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«Девочка, хочешь сниматься в кино?»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г.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«Мы смерти смотрели в лицо»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 г.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«Родился я в Сибири»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 г.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«Семеро солдатиков»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1985 г.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«Площадь Восстания»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305" y="1394916"/>
            <a:ext cx="420319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775" y="389763"/>
            <a:ext cx="13026453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ЖАНР РАССКАЗА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78222" y="1420394"/>
            <a:ext cx="6723531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Ю.Яковлев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привержен к жанру рассказа. Он владеет умением в небольшом по объему произведении сконцентрировать значительное содержание. Любимый возраст писателя — десять-четырнадцать лет, хотя нередко можно встретить героя и младше и старше этого возраста, однако всех их объединяют пробуждающийся интерес к своему "я", поиски своего места среди ровесников и взрослых, осознание своей необходимости для других.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975" y="1594773"/>
            <a:ext cx="4157526" cy="4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775" y="389763"/>
            <a:ext cx="13026453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ОСНОВНОЙ КОНФЛИКТ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78224" y="1420394"/>
            <a:ext cx="6911788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конфликт в произведениях </a:t>
            </a:r>
          </a:p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Ю.Яковлева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нравственный: герой, стремящийся к возвышенным идеалам, вступает в борьбу за них, преодолевая трудности (внешние и внутренние), выполняя свой долг. У автора свой подход к разрешению конфликта: оценка всех событий дается с позиций юного героя с учетом его возраста, влияния окружающей среды.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767" y="1405543"/>
            <a:ext cx="3476380" cy="439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ПЛАН  УРОКА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5457904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1.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Рождение будущего писателя.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2. Военная служба.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3. Смерть матери. Поэма «Сердце Земли».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4. Печать в военной газете.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5. Литературная деятельность.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6. Работа в кино. Автор сценариев.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7. Смерть писателя.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writingonbo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513" y="3822491"/>
            <a:ext cx="2569740" cy="24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7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724" y="398485"/>
            <a:ext cx="1287655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ПОВЕСТИ И РАССКАЗЫ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69" y="1738858"/>
            <a:ext cx="6619973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Короткие рассказы и повести о детях, трудном возрасте, о переживаниях, когда решается их будущая жизнь – именно об этом рассказывал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Ю.Я.Яковлев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 хочет разбудить рыцарские чувства в ребятах.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236" y="1405543"/>
            <a:ext cx="3491072" cy="49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775" y="443551"/>
            <a:ext cx="13026453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РАССКАЗ  «РЫЦАРЬ ВАСЯ»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00952" y="2053652"/>
            <a:ext cx="6777319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из его книг так и называется «Рыцарь Вася»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1967 г.).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того, чтобы быть рыцарем не обязательно нужны тяжёлые доспехи, мечи и кони. Можно быть обыкновенным школьником – и в то же время настоящим рыцарем, смелым и благородным, бороться с несправедливостью и ложью.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9960" b="10853"/>
          <a:stretch/>
        </p:blipFill>
        <p:spPr>
          <a:xfrm>
            <a:off x="8384490" y="1743715"/>
            <a:ext cx="3322828" cy="41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7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ПРОИЗВЕДЕНИЯ О ДЕТЯХ И МОЛОДЁЖИ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411061"/>
            <a:ext cx="87695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Юрий Яковлев написал много рассказов и повестей о детях и молодёжи.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469" y="1405543"/>
            <a:ext cx="2402032" cy="35908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956" y="2666520"/>
            <a:ext cx="2322777" cy="36640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295" y="2666520"/>
            <a:ext cx="2664183" cy="3664014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74501" y="2938072"/>
            <a:ext cx="3656316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«Мой боевой друг»,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«Травести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«Трудная коррида», «Автопортрет», «Дочь преферансиста».</a:t>
            </a:r>
          </a:p>
        </p:txBody>
      </p:sp>
    </p:spTree>
    <p:extLst>
      <p:ext uri="{BB962C8B-B14F-4D97-AF65-F5344CB8AC3E}">
        <p14:creationId xmlns:p14="http://schemas.microsoft.com/office/powerpoint/2010/main" val="23067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362869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ПРОИЗВЕДЕНИЯ О ВОЙНЕ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405543"/>
            <a:ext cx="11587651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Юрий Яковлев написал много произведений 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войне: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«Реликвия», «Жить нам суждено», «Где стояла батарея», «Позавчера была война».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60" y="2998033"/>
            <a:ext cx="2879089" cy="3485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452" y="3050901"/>
            <a:ext cx="2170364" cy="34323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355" y="3027514"/>
            <a:ext cx="2420322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5" y="376316"/>
            <a:ext cx="11098925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ФИЛЬМЫ ПО СЦЕНАРИЯМ </a:t>
            </a:r>
            <a:r>
              <a:rPr lang="ru-RU" sz="4000" dirty="0" smtClean="0"/>
              <a:t>Ю.Я.ЯКОВЛЕВА</a:t>
            </a:r>
            <a:endParaRPr lang="ru-RU" sz="4000" dirty="0"/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30837" y="2043291"/>
            <a:ext cx="5247896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сценариям Юрия Яковлева сняты фильмы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Бастилия», «Мы с Вулканом», «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Пущик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едет в Прагу», «Красавица», «Всадник над городом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598" y="1651764"/>
            <a:ext cx="5150876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265"/>
            <a:ext cx="12192000" cy="82081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ОСНОВНЫЕ ТЕМЫ ПРОЗЫ </a:t>
            </a:r>
            <a:r>
              <a:rPr lang="ru-RU" sz="4000" dirty="0" smtClean="0"/>
              <a:t>Ю.Я.ЯКОВЛЕВА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630999"/>
            <a:ext cx="6188661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пионерский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Вторая мировая война.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Почитание памяти героев.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Поисковые отряды.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Авиация и «штурм небес».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Сценическое искусство.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Дружба между человеком и животным.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Чувство благодарности учителю и вины перед матерью.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380" y="2106912"/>
            <a:ext cx="2597121" cy="35542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412" y="3884050"/>
            <a:ext cx="1944793" cy="25178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888" y="1450674"/>
            <a:ext cx="150584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СМЕРТЬ ПИСАТЕЛЯ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537678" y="2527847"/>
            <a:ext cx="4392119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 29 декабря 1995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года.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Похоронен в Москве на Даниловском кладбище.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887" y="1405543"/>
            <a:ext cx="3388499" cy="49916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31" y="1603741"/>
            <a:ext cx="2249857" cy="439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ЗАДАНИЕ ДЛЯ САМОСТОЯТЕЛЬНОЙ РАБОТЫ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6410" y="1564133"/>
            <a:ext cx="1198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Составить 10 тестов по биографии </a:t>
            </a:r>
            <a:r>
              <a:rPr lang="ru-RU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Ю.Я.Яковлева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Прочитать рассказ «Рыцарь Вася».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85" y="3268668"/>
            <a:ext cx="2873172" cy="276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РОЖДЕНИЕ БУДУЩЕГО ПИСАТЕЛЯ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293223" y="2024742"/>
            <a:ext cx="6244046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исатель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сценарист, автор книг для подростков. </a:t>
            </a:r>
            <a:endParaRPr lang="ru-RU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июня 1922 года в Ленинграде. </a:t>
            </a:r>
            <a:endParaRPr lang="ru-RU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Яковлев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псевдоним, взятый по отчеству. Настоящая фамилия –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Ховкин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756" y="1364343"/>
            <a:ext cx="3409923" cy="50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БИОГРАФИЯ </a:t>
            </a:r>
            <a:r>
              <a:rPr lang="ru-RU" sz="4400" dirty="0" smtClean="0"/>
              <a:t>Ю.Я.ЯКОВЛЕВА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6469" y="1802677"/>
            <a:ext cx="6244045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Биография Юрия Яковлева характерна для многих писателей его поколения: школа, Дом пионеров, армия, война, Литературный институт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Стихи начал писать ещё в школе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557" y="1567543"/>
            <a:ext cx="3438375" cy="47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ВОЕННАЯ СЛУЖБА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9" y="1944914"/>
            <a:ext cx="5907680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1940 году был призван на военную службу прямо со школьной скамьи. В должности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химинструктора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зенитно-артиллерийского полка участвовал в обороне Москвы, был ранен.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759" y="1393372"/>
            <a:ext cx="3838418" cy="499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СМЕРТЬ МАТЕРИ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41763" y="1857827"/>
            <a:ext cx="5459188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детства и до последних дней он был привязан к матери. Она погибла летом 1942 г. во время блокады от голода. Последний раз юноша видел её в 1940 г. у воинского эшелона, увозившего его на войну.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173" y="1529625"/>
            <a:ext cx="3139712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ПОЭМА В ПРОЗЕ «СЕРДЦЕ ЗЕМЛИ» 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02574" y="1897016"/>
            <a:ext cx="5459188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 посвящена поэма в прозе «Сердце Земли». Она заканчивается так: «Я глажу траву Пискаревского кладбища. Я ищу сердце матери. Оно не может истлеть. Оно стало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ердцем Земли».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105" y="1407885"/>
            <a:ext cx="3708054" cy="496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ВОИНСКАЯ ГАЗЕТА «ТРЕВОГА»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8" y="1698171"/>
            <a:ext cx="5822045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войне окончательно определилось его стремление стать писателем. В годы войны печатался в воинской газете «Тревога». К моменту поступления в литературный институт у Яковлева уже было опубликовано несколько детских книг стихов.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72" y="1412932"/>
            <a:ext cx="3483428" cy="49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ЛИТЕРАТУРНАЯ ДЕЯТЕЛЬНОСТЬ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9086" y="1588958"/>
            <a:ext cx="5521734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1952 г.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окончание литературного института имени Горького.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Вступал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литературу как автор стихотворных книг для детей. Сотрудничал с литературным клубом «Бригантина» 74 московской школы, в котором выступал со своими новыми рассказами.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503" y="1405543"/>
            <a:ext cx="3717559" cy="49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8811</TotalTime>
  <Words>1265</Words>
  <Application>Microsoft Office PowerPoint</Application>
  <PresentationFormat>Широкоэкранный</PresentationFormat>
  <Paragraphs>187</Paragraphs>
  <Slides>27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Wingdings 2</vt:lpstr>
      <vt:lpstr>Тема Office</vt:lpstr>
      <vt:lpstr>Презентация PowerPoint</vt:lpstr>
      <vt:lpstr>ПЛАН  УРОКА</vt:lpstr>
      <vt:lpstr>РОЖДЕНИЕ БУДУЩЕГО ПИСАТЕЛЯ</vt:lpstr>
      <vt:lpstr> БИОГРАФИЯ Ю.Я.ЯКОВЛЕВА</vt:lpstr>
      <vt:lpstr> ВОЕННАЯ СЛУЖБА</vt:lpstr>
      <vt:lpstr> СМЕРТЬ МАТЕРИ</vt:lpstr>
      <vt:lpstr>ПОЭМА В ПРОЗЕ «СЕРДЦЕ ЗЕМЛИ» </vt:lpstr>
      <vt:lpstr>ВОИНСКАЯ ГАЗЕТА «ТРЕВОГА»</vt:lpstr>
      <vt:lpstr>ЛИТЕРАТУРНАЯ ДЕЯТЕЛЬНОСТЬ</vt:lpstr>
      <vt:lpstr>ЛИТЕРАТУРНАЯ ДЕЯТЕЛЬНОСТЬ</vt:lpstr>
      <vt:lpstr>ОБЩЕНИЕ С ДЕТЬМИ</vt:lpstr>
      <vt:lpstr>РАССКАЗЫ О ЖИВОТНЫХ</vt:lpstr>
      <vt:lpstr>РАССКАЗЫ Ю.Я.ЯКОВЛЕВА</vt:lpstr>
      <vt:lpstr>ОБРАЗЫ ГЕРОЕВ В РАССКАЗАХ Ю.Я.ЯКОВЛЕВА</vt:lpstr>
      <vt:lpstr>Презентация PowerPoint</vt:lpstr>
      <vt:lpstr>РАБОТА В КИНО</vt:lpstr>
      <vt:lpstr>АВТОР СЦЕНАРИЕВ ИГРОВЫХ И АНИМАЦИОННЫХ ФИЛЬМОВ</vt:lpstr>
      <vt:lpstr>ЖАНР РАССКАЗА</vt:lpstr>
      <vt:lpstr>ОСНОВНОЙ КОНФЛИКТ</vt:lpstr>
      <vt:lpstr>ПОВЕСТИ И РАССКАЗЫ</vt:lpstr>
      <vt:lpstr>РАССКАЗ  «РЫЦАРЬ ВАСЯ»</vt:lpstr>
      <vt:lpstr>ПРОИЗВЕДЕНИЯ О ДЕТЯХ И МОЛОДЁЖИ</vt:lpstr>
      <vt:lpstr>ПРОИЗВЕДЕНИЯ О ВОЙНЕ</vt:lpstr>
      <vt:lpstr>ФИЛЬМЫ ПО СЦЕНАРИЯМ Ю.Я.ЯКОВЛЕВА</vt:lpstr>
      <vt:lpstr>ОСНОВНЫЕ ТЕМЫ ПРОЗЫ Ю.Я.ЯКОВЛЕВА</vt:lpstr>
      <vt:lpstr>СМЕРТЬ ПИСАТЕЛЯ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Lenova 330 pro A6</cp:lastModifiedBy>
  <cp:revision>308</cp:revision>
  <dcterms:created xsi:type="dcterms:W3CDTF">2020-09-22T15:24:01Z</dcterms:created>
  <dcterms:modified xsi:type="dcterms:W3CDTF">2021-01-05T07:18:48Z</dcterms:modified>
</cp:coreProperties>
</file>