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5" r:id="rId2"/>
    <p:sldId id="369" r:id="rId3"/>
    <p:sldId id="351" r:id="rId4"/>
    <p:sldId id="383" r:id="rId5"/>
    <p:sldId id="384" r:id="rId6"/>
    <p:sldId id="368" r:id="rId7"/>
    <p:sldId id="388" r:id="rId8"/>
    <p:sldId id="374" r:id="rId9"/>
    <p:sldId id="334" r:id="rId10"/>
    <p:sldId id="379" r:id="rId11"/>
    <p:sldId id="357" r:id="rId12"/>
    <p:sldId id="367" r:id="rId13"/>
    <p:sldId id="385" r:id="rId14"/>
    <p:sldId id="375" r:id="rId15"/>
    <p:sldId id="373" r:id="rId16"/>
    <p:sldId id="386" r:id="rId17"/>
    <p:sldId id="380" r:id="rId18"/>
    <p:sldId id="381" r:id="rId19"/>
    <p:sldId id="378" r:id="rId20"/>
    <p:sldId id="366" r:id="rId21"/>
    <p:sldId id="377" r:id="rId22"/>
    <p:sldId id="365" r:id="rId23"/>
    <p:sldId id="376" r:id="rId24"/>
    <p:sldId id="387" r:id="rId25"/>
    <p:sldId id="35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16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31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1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7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81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05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2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91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53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03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28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86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87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55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8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3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7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03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45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5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1694" y="2804653"/>
            <a:ext cx="6820135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Х.Т.Тухтабаев</a:t>
            </a:r>
            <a:endParaRPr lang="ru-RU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Повесть 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«Свет в заброшенном доме»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67173" y="3276044"/>
            <a:ext cx="673439" cy="23405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911" y="2452827"/>
            <a:ext cx="3058554" cy="39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ОБРАТИМСЯ К ТЕКСТУ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9942" y="1378857"/>
            <a:ext cx="11306629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«Вот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подрастут малость мои дети, научатся вертеться по хозяйству, а я ударюсь в игры. Днями и ночами буду на улице пропадать, такие штуки буду выкидывать, что эти недотёпы от зависти лопнут. А сейчас не могу я пойти играть, ну никак не могу. Дела останутся несделанными. Мама расстроится. А я очень люблю маму, очень-очень, потому и не могу расстраивать её, хочу, чтобы она никогда не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плакала».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034" y="4797047"/>
            <a:ext cx="1939537" cy="18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ОБРАТИМСЯ К ТЕКСТУ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9086" y="1856455"/>
            <a:ext cx="6270171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«Сказать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правду, в таком виде мама вовсе не походила на женщину.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Тяжеленные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кирзовые сапоги, мужские ватные штаны, стёганая ватная фуфайка, на голове кожаная шапка, лицо грязное, руки масляные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libmir.com/i/80/49980/g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672" y="1235807"/>
            <a:ext cx="4360029" cy="545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ПОВЕСТКА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8640" y="1802675"/>
            <a:ext cx="5551714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семьи изменилась, когда отцу пришла повестка.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Ариф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поспешил сообщить эту новость матери, работающей в поле. Он очень переживал, что мама сильно расстроится.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eb-literatura.ru/pic/2/7/9/2/0/27920/1333167836/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86" y="1494971"/>
            <a:ext cx="5590267" cy="488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ЧТЕНИЕ ПОВЕСТКИ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7999" y="1238135"/>
            <a:ext cx="6342744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«Мама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заревела. Вздрогнула сильно, опустила голову и замолчала надолго. Потом, медленно шевеля бледными губами, прочитала повестку, молча вернула её обратно. Покрепче прижала грызущего лепёшку Амана, глубоко задумалась. О чём, интересно? Весть моя, конечно, маму не обрадовала. И кажется, мама вот-вот зарыдает, от меня глаза прячет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libmir.com/i/80/49980/g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42" y="2068681"/>
            <a:ext cx="5118132" cy="360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ПРОЩАНИЕ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857829"/>
            <a:ext cx="472863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Отца пошли провожать всей семьей. Старики просили передать весточки и  теплые вещи своим сыновьям на фронте.</a:t>
            </a:r>
          </a:p>
        </p:txBody>
      </p:sp>
      <p:pic>
        <p:nvPicPr>
          <p:cNvPr id="6146" name="Picture 2" descr="https://libmir.com/i/80/49980/g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0" y="1286326"/>
            <a:ext cx="5689600" cy="53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ОБРАТИМСЯ К ТЕКСТУ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9" y="1316628"/>
            <a:ext cx="11197908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Вечером у нас собрались люди. Первой появилась во дворе тётушка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Тулган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тремя мешочками в руках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Как только приедешь на фронт, передашь всё это двум моим сыновьям и брату. Скажешь, что мы тут все… – больше она не могла говорить, разрыдалась.</a:t>
            </a:r>
          </a:p>
        </p:txBody>
      </p:sp>
      <p:pic>
        <p:nvPicPr>
          <p:cNvPr id="7170" name="Picture 2" descr="https://clipart-best.com/img/book/book-clip-art-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25" y="3652312"/>
            <a:ext cx="2941189" cy="29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ОБРАТИМСЯ К ТЕКСТУ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9" y="1316628"/>
            <a:ext cx="11197908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Если бог даст и увидишь моих сыновей, перво-наперво поцелуй их в лоб, пусть их головы будут крепкими, как камень. – Дедушка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Парпи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протянул отцу узелок. – Это передашь Бурибаю. Здесь меховая шапка, пусть сразу наденет.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это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Анарбаю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Постарайся передать побыстрее. Внутри лепёшки, а то зачерствеют. Вот этот полосатый мешочек – запомни, полосатый! – меньшому.</a:t>
            </a:r>
          </a:p>
        </p:txBody>
      </p:sp>
      <p:pic>
        <p:nvPicPr>
          <p:cNvPr id="8194" name="Picture 2" descr="https://avatars.mds.yandex.net/get-districts/1750453/2a0000016e8e0ca71ddeca5f82befdfd9874/optimi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51" y="4050093"/>
            <a:ext cx="2689271" cy="25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НАПУТСТВИЕ ОТЦА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1703" y="1289762"/>
            <a:ext cx="6923314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«Теперь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тебе трудновато придётся, сынок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Братья и сёстры твои ещё малы, мама целыми днями на поле, все заботы о хозяйстве лягут на тебя, сынок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хозяйства учёбу не бросай. И за их учёбой следи. – Кивнул папа в сторону малышей.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нынче такая участь… А я надеялся вывести вас в люди, учиться послать в большие школы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libmir.com/i/80/49980/g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03" y="2057854"/>
            <a:ext cx="3893445" cy="31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ПИСЬМО ОТ ОТЦА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1856455"/>
            <a:ext cx="6011785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Получив письмо от отца, дети очень сильно обрадовались, что он жив и смог отправить им весточку.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Ариф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перечитывал письмо три раза. А младшие требовали, чтобы он прочитал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793" y="1856455"/>
            <a:ext cx="4933455" cy="405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52" y="387170"/>
            <a:ext cx="11722309" cy="657907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СМЕРТЬ МАМЫ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99608" y="2053652"/>
            <a:ext cx="565129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 уснула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рулём, трактор опрокинулся в арык, придавил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её…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надеялись, что она поправится.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этого не случилось.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534" y="1856455"/>
            <a:ext cx="4746347" cy="39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«СВЕТ В ЗАБРОШЕННОМ ДОМЕ»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5030" y="1976843"/>
            <a:ext cx="59436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«Свет в заброшенном доме»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овесть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старшем брате,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самоотверженно хранящим 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огонь родного очага в годы войны.</a:t>
            </a:r>
          </a:p>
        </p:txBody>
      </p:sp>
      <p:pic>
        <p:nvPicPr>
          <p:cNvPr id="2050" name="Picture 2" descr="https://litvek.com/icl/i/63/61063/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43" y="1325929"/>
            <a:ext cx="3864614" cy="51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9862" y="254833"/>
            <a:ext cx="12401862" cy="7707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СВЕТ, ГОРЯЩИЙ В ДОМЕ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2514" y="2202071"/>
            <a:ext cx="5341257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смертью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Карамат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попросила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Арифа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«быть головой  младшим» и не дать погаснуть свету…очагу в их доме.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270" y="1750316"/>
            <a:ext cx="5242187" cy="39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9862" y="254833"/>
            <a:ext cx="12401862" cy="7707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ОТВЕТСТВЕННОСТЬ ЗА МЛАДШИХ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2202071"/>
            <a:ext cx="5352439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Ариф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сдержал слово данное матери. Он сохранил свет в их доме и позаботился о младших братьях и сестрах.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856" y="1405543"/>
            <a:ext cx="5232515" cy="455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ВЫВОД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651764"/>
            <a:ext cx="555171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Героям пришлось пережить трудные времена. Они остались без еды, их обманули, забрав единственную корову. Старый дедушка не смог им помочь, так как был болен.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libmir.com/i/80/49980/g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66" y="1274163"/>
            <a:ext cx="5332795" cy="53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СМЫСЛ НАЗВАНИЯ ПОВЕСТИ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53589" y="1901622"/>
            <a:ext cx="539496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«Свет в заброшенном доме» – символ надежды, семейного очага, взаимной любви, памяти о матери и о всех тех, кто ушёл на войну.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libmir.com/i/80/49980/g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43" y="1401443"/>
            <a:ext cx="5155444" cy="507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ЗАКЛЮЧЕНИЕ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94674" y="1856455"/>
            <a:ext cx="639961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Второй мировой войны занимает большое место в творчестве узбекских писателей, так как Узбекистан стал для многих людей символом надежды, воплощением  доброты и тепла.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712" y="1630999"/>
            <a:ext cx="4667789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365126"/>
            <a:ext cx="11603187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1498818"/>
            <a:ext cx="1036660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 1-4 в учебнике, стр. 143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39" y="2962003"/>
            <a:ext cx="3185238" cy="30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СЮЖЕТ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53143" y="1248229"/>
            <a:ext cx="6865257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повести описана жизнь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обычного узбекского кишлака в годы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Второй мировой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войны, хоть и тыловая, но все же голодная 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неспокойная.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герой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Ариф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 старшим сыном в многодетной семье, помогал по хозяйству, присматривал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младшими.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утра до ночи в поле (у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неё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совсем нетрадиционная для узбекской глубинки профессия – она тракторист), да и отец все время на работе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libmir.com/i/80/49980/g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59" y="2104571"/>
            <a:ext cx="4351727" cy="333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СЮЖЕТ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53143" y="2002970"/>
            <a:ext cx="542834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он уважает и любит и свою любовь выражает именно так – помогая им по мере своих сил. Но когда отца забирают в действующую армию, а мама по нелепой случайности погибает,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Арифу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приходится очень несладко. </a:t>
            </a:r>
          </a:p>
        </p:txBody>
      </p:sp>
      <p:pic>
        <p:nvPicPr>
          <p:cNvPr id="15362" name="Picture 2" descr="https://libmir.com/i/80/49980/g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29" y="1520753"/>
            <a:ext cx="6066972" cy="478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СЮЖЕТ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53144" y="1524000"/>
            <a:ext cx="626049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Единственные родственники уже немолоды и не слишком здоровы, а управляться с младшими детьми становится все сложнее – слишком они разные. Но мальчику все же удается  исполнить обещание, данное умирающей матери – сберечь родной очаг и подарить своим младшеньким светлое будущее.</a:t>
            </a:r>
          </a:p>
        </p:txBody>
      </p:sp>
      <p:pic>
        <p:nvPicPr>
          <p:cNvPr id="12290" name="Picture 2" descr="https://libmir.com/i/80/49980/g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24" y="1966434"/>
            <a:ext cx="5278361" cy="395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КОМПОЗИЦИЯ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98069" y="2133600"/>
            <a:ext cx="6968674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состоит из четырёх частей:</a:t>
            </a: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первая - Была у меня мама.</a:t>
            </a: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вторая – На чужбине. </a:t>
            </a: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третья – Наши мытарства.</a:t>
            </a: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четвёртая – Родной кишлак.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057" y="2960914"/>
            <a:ext cx="3542722" cy="34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7440" y="1669143"/>
            <a:ext cx="736056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Мытарства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препятствия, которые необходимо пройти.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Чужбина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чужая земля, чужие края.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Ханум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обращение к молодым женщинам.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Усьма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трава, соком которой женщины красят брови.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Афанди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то же, что и Ходжа Насреддин, анекдот или сказка про этого героя.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443" y="3031306"/>
            <a:ext cx="3542083" cy="34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ГЛАВНЫЙ ГЕРОЙ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324861"/>
            <a:ext cx="7317218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герой повести, четырнадцатилетний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Ариф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парень трудолюбивый, ответственный 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серьезный.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 держится все хозяйство большой семьи.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Младших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сестер и братьев у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Арифа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пятеро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 всех нужно покормить, обстирать, с кем-то поиграть, кого-то убаюкать, кому-то помочь приготовить домашнее задание. Нет у него времени на игры со сверстниками, и они дразнят парнишку «Многодетным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s://web-literatura.ru/pic/2/7/9/2/0/27920/1333167836/g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707" y="2091264"/>
            <a:ext cx="4172828" cy="34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5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ГЛАВНЫЙ ГЕРОЙ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05840" y="1930400"/>
            <a:ext cx="5590903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Ариф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и все дети, мечтает побегать и поиграть. Но роль старшего сына в семье не дает ему возможности забыть о своих обязанностях.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itexts.net/files/online_html/28997/g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47" y="1703615"/>
            <a:ext cx="4362953" cy="456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8231</TotalTime>
  <Words>1149</Words>
  <Application>Microsoft Office PowerPoint</Application>
  <PresentationFormat>Широкоэкранный</PresentationFormat>
  <Paragraphs>147</Paragraphs>
  <Slides>25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 «СВЕТ В ЗАБРОШЕННОМ ДОМЕ»</vt:lpstr>
      <vt:lpstr> СЮЖЕТ</vt:lpstr>
      <vt:lpstr> СЮЖЕТ</vt:lpstr>
      <vt:lpstr> СЮЖЕТ</vt:lpstr>
      <vt:lpstr>КОМПОЗИЦИЯ</vt:lpstr>
      <vt:lpstr>СЛОВАРНАЯ РАБОТА</vt:lpstr>
      <vt:lpstr>ГЛАВНЫЙ ГЕРОЙ</vt:lpstr>
      <vt:lpstr>ГЛАВНЫЙ ГЕРОЙ</vt:lpstr>
      <vt:lpstr>ОБРАТИМСЯ К ТЕКСТУ</vt:lpstr>
      <vt:lpstr>ОБРАТИМСЯ К ТЕКСТУ</vt:lpstr>
      <vt:lpstr> ПОВЕСТКА</vt:lpstr>
      <vt:lpstr>ЧТЕНИЕ ПОВЕСТКИ </vt:lpstr>
      <vt:lpstr>ПРОЩАНИЕ</vt:lpstr>
      <vt:lpstr>ОБРАТИМСЯ К ТЕКСТУ</vt:lpstr>
      <vt:lpstr>ОБРАТИМСЯ К ТЕКСТУ</vt:lpstr>
      <vt:lpstr>НАПУТСТВИЕ ОТЦА</vt:lpstr>
      <vt:lpstr>ПИСЬМО ОТ ОТЦА</vt:lpstr>
      <vt:lpstr>СМЕРТЬ МАМЫ</vt:lpstr>
      <vt:lpstr>СВЕТ, ГОРЯЩИЙ В ДОМЕ</vt:lpstr>
      <vt:lpstr>ОТВЕТСТВЕННОСТЬ ЗА МЛАДШИХ</vt:lpstr>
      <vt:lpstr>ВЫВОД</vt:lpstr>
      <vt:lpstr>СМЫСЛ НАЗВАНИЯ ПОВЕСТИ</vt:lpstr>
      <vt:lpstr>ЗАКЛЮЧЕНИЕ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345</cp:revision>
  <dcterms:created xsi:type="dcterms:W3CDTF">2020-09-22T15:24:01Z</dcterms:created>
  <dcterms:modified xsi:type="dcterms:W3CDTF">2020-12-29T04:00:19Z</dcterms:modified>
</cp:coreProperties>
</file>