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5" r:id="rId2"/>
    <p:sldId id="334" r:id="rId3"/>
    <p:sldId id="367" r:id="rId4"/>
    <p:sldId id="368" r:id="rId5"/>
    <p:sldId id="361" r:id="rId6"/>
    <p:sldId id="351" r:id="rId7"/>
    <p:sldId id="372" r:id="rId8"/>
    <p:sldId id="378" r:id="rId9"/>
    <p:sldId id="369" r:id="rId10"/>
    <p:sldId id="375" r:id="rId11"/>
    <p:sldId id="366" r:id="rId12"/>
    <p:sldId id="365" r:id="rId13"/>
    <p:sldId id="379" r:id="rId14"/>
    <p:sldId id="362" r:id="rId15"/>
    <p:sldId id="373" r:id="rId16"/>
    <p:sldId id="374" r:id="rId17"/>
    <p:sldId id="352" r:id="rId18"/>
    <p:sldId id="377" r:id="rId19"/>
    <p:sldId id="354" r:id="rId20"/>
    <p:sldId id="376" r:id="rId21"/>
    <p:sldId id="355" r:id="rId22"/>
    <p:sldId id="370" r:id="rId23"/>
    <p:sldId id="356" r:id="rId24"/>
    <p:sldId id="353" r:id="rId25"/>
    <p:sldId id="371" r:id="rId26"/>
    <p:sldId id="35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34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50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05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37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31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99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54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3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49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95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6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9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3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3170417"/>
            <a:ext cx="6026203" cy="16559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52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Природа </a:t>
            </a:r>
            <a:r>
              <a:rPr lang="ru-RU" sz="52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в лирике</a:t>
            </a:r>
          </a:p>
          <a:p>
            <a:pPr marL="38918" algn="ctr">
              <a:spcBef>
                <a:spcPts val="233"/>
              </a:spcBef>
            </a:pPr>
            <a:r>
              <a:rPr lang="ru-RU" sz="52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А.А.Фета</a:t>
            </a:r>
            <a:endParaRPr lang="ru-RU" sz="52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92650" y="3170417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251" y="2923822"/>
            <a:ext cx="3940827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«ВЕСЕННИЕ» СТИХОТВОРЕНИЯ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499" y="1420394"/>
            <a:ext cx="7479543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лирике Фета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встречается множество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радостных, весенних стихотворений. Поэт с замиранием сердца ожидает прихода весны. Его душа, волнуясь, прислушивается к ее легкому дыханию, к ее родному призыву, угадывает первые приметы оживления мертвой, зимней природы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 травка светит с кочек талых,</a:t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Плаксивый чибис прокричал,</a:t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Цепь снеговую туч отсталых</a:t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первый гром прорвал.</a:t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(«Еще, еще! Ах, сердце слышит» 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649186"/>
            <a:ext cx="3912100" cy="43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ТЕМА ВЕСНЫ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8844" y="1856454"/>
            <a:ext cx="628650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Особое место в природной лирике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 тема весны. С приходом весны все вокруг меняется: природа будто просыпается после долгого сна, сбрасывает оковы зимы. И такое же пробуждение, обновление происходит и в душе лирического героя Фета.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488" y="1258586"/>
            <a:ext cx="3212345" cy="2873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688" y="3771901"/>
            <a:ext cx="2799076" cy="26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1" y="224852"/>
            <a:ext cx="11982139" cy="8202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ТЕМА ВЕСНЫ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71943" y="1897986"/>
            <a:ext cx="5404757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вместе с радостью душу наполняет непонятная тоска, грусть, смятение. И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первым поэтом, показавшим сложные, противоречивые чувства героя, смену его настроений, влияние природы на его душевное состояние.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599" y="2202070"/>
            <a:ext cx="4837772" cy="32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1" y="224852"/>
            <a:ext cx="11982139" cy="8202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ТЕМА ВЕСНЫ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499" y="1420393"/>
            <a:ext cx="752853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соотносится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человеческими чувствами, с особым восприятием жизни. Так, весна порождает в нем какую-то особую лень, неясную тоску, чувственную негу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Пропаду от тоски я и лени,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Одинокая жизнь не мила,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ноет, слабеют колени...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каждый гвоздик душистой сирени,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Распевая, вползает пчела.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(«Пчелы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649" y="2027136"/>
            <a:ext cx="3641231" cy="32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«Я ПРИШЁЛ К ТЕБЕ С ПРИВЕТОМ…»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59819" y="1420392"/>
            <a:ext cx="8149396" cy="4817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Одновременно весенние стихотворения Фета — это и гимн вечному обновлению жизни, гимн молодым, могучим силам природы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пришел к тебе с приветом,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Рассказать, что солнце встало,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оно горячим светом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листам затрепетало,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Рассказать, что лес проснулся,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Весь проснулся, веткой каждой,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Каждой птицей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встрепенулся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весенней полон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жаждой.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487" y="1681842"/>
            <a:ext cx="3183077" cy="3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ЗИМНЯЯ ПРИРОДА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364012"/>
            <a:ext cx="6483499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Весенняя природа ассоциируется у поэта с утренним пробуждением, зимняя же — с безмолвием лунной ночи. В лирике Фета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встречается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зимний ночной пейзаж: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Ночь светла, мороз сияет,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Выходи — снежок хрустит;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Пристяжная </a:t>
            </a:r>
            <a:r>
              <a:rPr lang="ru-RU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озябает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месте не стоит.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Ночь светла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2" y="1651764"/>
            <a:ext cx="4766697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ЗИМНИЕ ПЕЙЗАЖИ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405543"/>
            <a:ext cx="7299929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весенние картины природы у поэта радостны, наполнены светом, теплом, жизнью, то в зимних пейзажах зачастую возникает мотив смерти: печальная береза одета в «траурный» наряд, ветер зловещий свистит над дубовым крестом, яркий зимний свет освещает ход склепа. Мысль о смерти, о небытии, об опустевшей земле сливается в воображении поэта с видом зимней, уснувшей вечным сном природы: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816" y="1856456"/>
            <a:ext cx="3796849" cy="38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ГЛАВНЫЙ МОТИВ И ИДЕЯ ТВОРЧЕСТВА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1" y="1856455"/>
            <a:ext cx="5617030" cy="4063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мотив и идея творчества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красота. Он считал, что назначение поэзии – помочь человеку выйти из мира страданий и печали и погрузиться в мир красоты.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утверждал: «Нельзя перед вечной красотой не петь, не славить, на молиться».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304" y="1405543"/>
            <a:ext cx="3725272" cy="509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ОСНОВНАЯ ТЕМА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856455"/>
            <a:ext cx="5585429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ранних стихах Фета основная тема - наслаждение красотой, красоту же Фет видит, прежде всего, в простых явлениях природы: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…Соловьиное эхо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Несется с блестящей реки,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Трава при луне в бриллиантах,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тмине горят светляки…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810" y="1943614"/>
            <a:ext cx="4917691" cy="37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724" y="438826"/>
            <a:ext cx="1287655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«Я ЖДУ…СОЛОВЬИНОЕ ЭХО»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22514" y="1405543"/>
            <a:ext cx="6596743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жду... Соловьиное эхо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Несется с блестящей реки,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Трава при луне в бриллиантах,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тмине горят светляки.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жду... Темно-синее небо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мелких и в крупных звездах,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слышу биение сердца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трепет в руках и в ногах.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жду... Вот повеяло с юга;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 мне стоять и идти;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Звезда покатилась на запад...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Прости, золотая, прости!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918" y="1405542"/>
            <a:ext cx="3274666" cy="48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РУССКИЙ </a:t>
            </a:r>
            <a:r>
              <a:rPr lang="ru-RU" sz="4400" dirty="0" smtClean="0"/>
              <a:t>ПОЭТ - ПЕЙЗАЖИСТ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9087" y="1573140"/>
            <a:ext cx="6712856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один из лучших русских поэтов–пейзажистов. Его стихи о природе являются ценнейшей частью литературного наследия. В поэзии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картины природы оживают и становятся неотъемлемой частью жизни человека. Они становятся более детальными, в большей степени конкретными, чем у предшественников поэта.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301" y="1573140"/>
            <a:ext cx="3365284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775" y="443551"/>
            <a:ext cx="1302645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«Я ЖДУ…»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98396" y="2901315"/>
            <a:ext cx="4767943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олодой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лирический герой томится сладким предчувствием. Описанная им ночная картина яркая и красочная: соловьи, река, луна, звезды, теплый ароматный ветер.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14" y="2414423"/>
            <a:ext cx="5122787" cy="3718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582" y="1276366"/>
            <a:ext cx="2103302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«Я ЖДУ…»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534886"/>
            <a:ext cx="6679443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заворожен самозабвенным пением соловьев, доносящимся с другого берега.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эту минуту он один, но никакая забота его не мучит, никакая потеря не отравляет этот момент таинственной беседы человека и природы. 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«Бриллианты травы»: живая метафора. 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Пейзаж почти фантастический, хотя и такой земной, узнаваемый.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92" y="2286715"/>
            <a:ext cx="4640509" cy="298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03210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«Я ЖДУ…»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04157" y="1632857"/>
            <a:ext cx="6449786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Звездное небо сияет так близко, что герой в состоянии разглядеть даже мелкие звезды. 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смотрит на себя немного со стороны: слышу биение сердца. 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 намеренно использует подробности, детали, чтобы придать образам стихотворения больше правдоподобия: мелких и крупных, руках и ногах, стоять и идти.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361" y="1856455"/>
            <a:ext cx="4649139" cy="38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5" y="389763"/>
            <a:ext cx="11098925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«Я ЖДУ…»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2" y="1665514"/>
            <a:ext cx="5290457" cy="45733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эту волшебную ночь даже «повеяло» — и то «с юга»: никакого холода, севера, печали, страха. Герою «тепло», время идет, а он то бродит по сверкающей траве, то стоит, прислушиваясь к себе и миру. 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014" y="1856455"/>
            <a:ext cx="5008486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«Я ЖДУ…»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71500" y="1264363"/>
            <a:ext cx="6874329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Повтором «прости» и ласковым обращение «золотая» он словно прощается со звездой, переставшей быть частью этой величественной картины.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финале и многоточие, и восклицание.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Эпитеты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блестящей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темно-синее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Инверсия: 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горят светляки.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Типичное для XIX века прочтение слова «звезды» через «е», а не «ё», как сейчас. Соответственно, и ударение звучит иначе.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829" y="1620789"/>
            <a:ext cx="4174671" cy="45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ЗАКЛЮЧЕНИЕ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9857" y="1405544"/>
            <a:ext cx="11327643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пейзажная лирика Фета неразрывно слита с внутренним миром лирического героя. Очарование его стихов — в непосредственности и эмоциональности поэтического восприятия природы. Фета считают первым русским поэтом-импрессионистом, поэтом, безоглядно отдающимся своему впечатлению, эмоциям. </a:t>
            </a:r>
          </a:p>
        </p:txBody>
      </p:sp>
      <p:pic>
        <p:nvPicPr>
          <p:cNvPr id="11" name="Picture 3" descr="D:\COD4\Презентация\other\solnyshko-v-le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364" y="3830326"/>
            <a:ext cx="2549288" cy="273582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116" y="3830326"/>
            <a:ext cx="2230592" cy="2882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172" y="3830326"/>
            <a:ext cx="2372429" cy="27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915" y="365126"/>
            <a:ext cx="11396586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0914" y="1498818"/>
            <a:ext cx="9297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стихотворения </a:t>
            </a:r>
            <a:r>
              <a:rPr lang="ru-RU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«Печальная берёза» выписать средства выразительности.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69" y="3340825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ЛЮБОВЬ К ПРИРОДЕ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944914"/>
            <a:ext cx="540113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Большим поэтом  сделала  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 всего любовь к природе, умение видеть и чувствовать её красоту.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Жанр, в котором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воссоздавал картины природы, можно назвать жанром лирической миниатюры.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14" y="1605230"/>
            <a:ext cx="4535597" cy="4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70" y="1988457"/>
            <a:ext cx="545918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каждом своем стихотворении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филигранной точностью описывает мельчайшие детали картины природы, будто рассматривает полотно живописца.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096" y="1397727"/>
            <a:ext cx="3688407" cy="49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КАРТИНЫ ПРИРОДЫ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9086" y="1588958"/>
            <a:ext cx="552173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Картины природы, созданные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А.А.Фетом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удивительны и вдохновенны, близки сердцу каждого русского человека: «сонливое, скупое утро севера» и светлая, бодрая, морозная зимняя ночь, яркая игра луны и загадочное мерцание звезд, томные стоны сосен и запах ночной фиалки...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405543"/>
            <a:ext cx="2879377" cy="495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ПРИРОДНЫЕ ОБРАЗЫ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06400" y="1277257"/>
            <a:ext cx="7024914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образы, созданные поэтом, предельно конкретны, осязаемы, полны многочисленных зрительных деталей, запахов, звуков. Вот жаркий летний день, сверкающий и знойный, играет своими яркими, ослепительными красками: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здесь свежо под липою густою,</a:t>
            </a:r>
            <a:b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Полдневный зной сюда не проникал,</a:t>
            </a:r>
            <a:b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тысячи висящих надо мною</a:t>
            </a:r>
            <a:b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Качаются душистых опахал.</a:t>
            </a:r>
          </a:p>
          <a:p>
            <a:pPr algn="ctr"/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(«Под липой»)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112" y="1407885"/>
            <a:ext cx="4050833" cy="51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21" y="269823"/>
            <a:ext cx="12072079" cy="77525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ЖИЗНЬ ПРИРОДЫ И ЧЕЛОВЕКА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7" y="1897986"/>
            <a:ext cx="6204737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временем в стихах Фета появляется всё больше параллелей жизни природы и человека. Ощущение гармонии присутствует во всём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Целый день спят ночные цветы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Но лишь солнце за рощу зайдёт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Раскрываются тихо листы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И я слышу, как сердце цветёт.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25" y="1248810"/>
            <a:ext cx="4235622" cy="2805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321" y="4067818"/>
            <a:ext cx="4361230" cy="24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«ЕЩЁ МАЙСКАЯ НОЧЬ» 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457" y="1364343"/>
            <a:ext cx="7155543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многих стихотворениях поэта описано конкретное время суток, зачастую это раннее весеннее утро или теплая весенняя или летняя ночь. Природа здесь соотнесена с чувствами человека: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Какая ночь! Все звезды до единой</a:t>
            </a:r>
            <a:b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 и кротко в душу смотрят вновь,</a:t>
            </a:r>
            <a:b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воздухе за песнью соловьиной</a:t>
            </a:r>
            <a:b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Разносится тревога и любовь.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(«Еще майская ночь»)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90"/>
                    </a14:imgEffect>
                    <a14:imgEffect>
                      <a14:saturation sat="2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587" y="1604695"/>
            <a:ext cx="3943351" cy="43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ОБРАЗ ЗВЕЗД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457" y="1277258"/>
            <a:ext cx="6545943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 часто встречается в произведениях Фета.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К.Г.Паустовский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считал поэта основоположником космической лирики. И здесь поэт сближается с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Ф.И.Тютчевым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Вот стихотворение, которое очень любил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П.И.Чайковский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стоге сена ночью южной</a:t>
            </a:r>
            <a:b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Лицом ко тверди я лежал,</a:t>
            </a:r>
            <a:b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хор светил, живой и дружный,</a:t>
            </a:r>
            <a:b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Кругом раскинувшись, дрожал.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58"/>
                    </a14:imgEffect>
                    <a14:imgEffect>
                      <a14:saturation sat="30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657" y="1553029"/>
            <a:ext cx="4543368" cy="47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9461</TotalTime>
  <Words>1306</Words>
  <Application>Microsoft Office PowerPoint</Application>
  <PresentationFormat>Широкоэкранный</PresentationFormat>
  <Paragraphs>194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РУССКИЙ ПОЭТ - ПЕЙЗАЖИСТ</vt:lpstr>
      <vt:lpstr>ЛЮБОВЬ К ПРИРОДЕ</vt:lpstr>
      <vt:lpstr> </vt:lpstr>
      <vt:lpstr>КАРТИНЫ ПРИРОДЫ</vt:lpstr>
      <vt:lpstr> ПРИРОДНЫЕ ОБРАЗЫ</vt:lpstr>
      <vt:lpstr>ЖИЗНЬ ПРИРОДЫ И ЧЕЛОВЕКА</vt:lpstr>
      <vt:lpstr>«ЕЩЁ МАЙСКАЯ НОЧЬ» </vt:lpstr>
      <vt:lpstr>ОБРАЗ ЗВЕЗД</vt:lpstr>
      <vt:lpstr>«ВЕСЕННИЕ» СТИХОТВОРЕНИЯ</vt:lpstr>
      <vt:lpstr>ТЕМА ВЕСНЫ</vt:lpstr>
      <vt:lpstr>ТЕМА ВЕСНЫ</vt:lpstr>
      <vt:lpstr>ТЕМА ВЕСНЫ</vt:lpstr>
      <vt:lpstr>«Я ПРИШЁЛ К ТЕБЕ С ПРИВЕТОМ…»</vt:lpstr>
      <vt:lpstr>ЗИМНЯЯ ПРИРОДА</vt:lpstr>
      <vt:lpstr>ЗИМНИЕ ПЕЙЗАЖИ</vt:lpstr>
      <vt:lpstr>ГЛАВНЫЙ МОТИВ И ИДЕЯ ТВОРЧЕСТВА</vt:lpstr>
      <vt:lpstr>ОСНОВНАЯ ТЕМА </vt:lpstr>
      <vt:lpstr>«Я ЖДУ…СОЛОВЬИНОЕ ЭХО»</vt:lpstr>
      <vt:lpstr>«Я ЖДУ…»</vt:lpstr>
      <vt:lpstr>«Я ЖДУ…»</vt:lpstr>
      <vt:lpstr>«Я ЖДУ…»</vt:lpstr>
      <vt:lpstr>«Я ЖДУ…»</vt:lpstr>
      <vt:lpstr>«Я ЖДУ…»</vt:lpstr>
      <vt:lpstr>ЗАКЛЮЧЕНИЕ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322</cp:revision>
  <dcterms:created xsi:type="dcterms:W3CDTF">2020-09-22T15:24:01Z</dcterms:created>
  <dcterms:modified xsi:type="dcterms:W3CDTF">2021-01-07T04:57:27Z</dcterms:modified>
</cp:coreProperties>
</file>