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5" r:id="rId2"/>
    <p:sldId id="334" r:id="rId3"/>
    <p:sldId id="351" r:id="rId4"/>
    <p:sldId id="367" r:id="rId5"/>
    <p:sldId id="368" r:id="rId6"/>
    <p:sldId id="369" r:id="rId7"/>
    <p:sldId id="361" r:id="rId8"/>
    <p:sldId id="365" r:id="rId9"/>
    <p:sldId id="366" r:id="rId10"/>
    <p:sldId id="352" r:id="rId11"/>
    <p:sldId id="353" r:id="rId12"/>
    <p:sldId id="362" r:id="rId13"/>
    <p:sldId id="370" r:id="rId14"/>
    <p:sldId id="356" r:id="rId15"/>
    <p:sldId id="355" r:id="rId16"/>
    <p:sldId id="371" r:id="rId17"/>
    <p:sldId id="372" r:id="rId18"/>
    <p:sldId id="373" r:id="rId19"/>
    <p:sldId id="354" r:id="rId20"/>
    <p:sldId id="374" r:id="rId21"/>
    <p:sldId id="375" r:id="rId22"/>
    <p:sldId id="376" r:id="rId23"/>
    <p:sldId id="377" r:id="rId24"/>
    <p:sldId id="378" r:id="rId25"/>
    <p:sldId id="379" r:id="rId26"/>
    <p:sldId id="35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249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1762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9667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059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2544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18157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1617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2277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222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94907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80654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678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316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4951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31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05.01.2021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3496989"/>
            <a:ext cx="5751883" cy="153278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Поэты 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 писатели 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природе.</a:t>
            </a:r>
            <a:endParaRPr lang="ru-RU" sz="5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8078" y="332877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6114" y="2614676"/>
            <a:ext cx="4180114" cy="3729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«ВЕСЕННИЕ ВОДЫ»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19024" y="1405543"/>
            <a:ext cx="5342591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Еще в полях белеет снег,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воды уж весной шумят -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Бегут и будят сонный брег,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Бегут, и блещут, и гласят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гласят во все концы: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"Весна идет, весна идет,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 молодой весны гонцы,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нас выслала вперед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Весна идет, весна идет,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тихих, теплых майских дней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Румяный, светлый хоровод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Толпится весело за ней!.."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834" y="1354905"/>
            <a:ext cx="4200508" cy="4944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33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А.Н.ПЛЕЩЕЕВ </a:t>
            </a:r>
            <a:r>
              <a:rPr lang="ru-RU" sz="4400" dirty="0" smtClean="0"/>
              <a:t>(1825-1893)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88396" y="1988457"/>
            <a:ext cx="5696738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поэт-лирик. Природа у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А.Н.Плещеева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одухотворена, полна жизни и красок. Человек, по мнению Плещеева, должен учиться у природы доброте и гармонии.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5985" y="1630999"/>
            <a:ext cx="3913971" cy="4535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«ВЕСНА»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9710" y="1621245"/>
            <a:ext cx="5718027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 тает снег, бегут ручьи,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окно повеяло весною...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Засвищут скоро соловьи,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лес оденется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листвою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Чиста небесная лазурь,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Теплей и ярче солнце стало,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Пора метелей злых и бурь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Опять надолго миновала.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3314" y="1466128"/>
            <a:ext cx="4758934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ВЕСНА – ЭТО…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9627" y="1663908"/>
            <a:ext cx="5381468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одном явлении можно рассказать по-разному: художник передаёт свежесть и великолепие весны красками, поэт пользуется выразительными средствами языка, композитор передаёт весеннее настроение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человека, его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восхищение красотой природы звуками.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222" y="1405543"/>
            <a:ext cx="5671279" cy="4681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6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ВЕСНА – ЭТО…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20393"/>
            <a:ext cx="629612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эти картинки, как мозаика, складываются в большую и яркую картину жизни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природы,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увидеть не просто весну, а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Весну света,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Весну воды,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Весну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первой зелени,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Весну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человека!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2509" y="1484617"/>
            <a:ext cx="5121639" cy="4395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631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И.С.НИКИТИН </a:t>
            </a:r>
            <a:r>
              <a:rPr lang="ru-RU" sz="4400" dirty="0" smtClean="0"/>
              <a:t>(1824-1861)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897986"/>
            <a:ext cx="6323000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Саввич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Никитин – русский поэт, автор стихотворений, ставших впоследствии известными песнями и романсами. Поэту присущ народный взгляд на природу, бережное отношение к родине как к матери.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7696" y="1630999"/>
            <a:ext cx="4029805" cy="482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7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976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«ЗИМНЯЯ НОЧЬ В ДЕРЕВНЕ»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71176" y="1613647"/>
            <a:ext cx="550477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Весело сияет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Месяц над селом;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Белый снег сверкает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Синим огоньком. 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Месяца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лучами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Божий храм облит;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Крест под облаками,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свеча, горит.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8220" y="1405543"/>
            <a:ext cx="5446681" cy="5114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«ЗИМНЯЯ НОЧЬ В ДЕРЕВНЕ»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1" y="1603948"/>
            <a:ext cx="5354811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Пусто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одиноко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Сонное село;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Вьюгами глубоко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Избы занесло. 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Тишина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немая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улицах пустых,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не слышно лая </a:t>
            </a:r>
            <a:b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Псов сторожевых...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6453" y="1651764"/>
            <a:ext cx="4801762" cy="417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90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ЛЕТО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662" y="1405543"/>
            <a:ext cx="8649325" cy="51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3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11932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СТИХОТВОРЕНИЕ «УТРО»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05543"/>
            <a:ext cx="6401054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Звёзды меркнут и гаснут.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огне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облака.</a:t>
            </a: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Белый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 по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лугам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расстилается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зеркальной воде, по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кудрям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лозняка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зари алый свет разливается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Дремлет чуткий камыш. </a:t>
            </a:r>
            <a:endParaRPr lang="ru-RU" sz="3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Тишь – безлюдье вокруг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464" y="1856455"/>
            <a:ext cx="4843037" cy="386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41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7" y="1596571"/>
            <a:ext cx="585651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поэзии издавна осень, зима, весна и лето означают нечто большее, чем обычные времена года. Они обрели устойчивые образы, связанные с пробуждением жизненных сил, настроениями радости и веселья, грусти и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печали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0287" y="1407885"/>
            <a:ext cx="3391272" cy="500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398485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«КАК ВЕСЕЛ ГРОХОТ ЛЕТНИХ БУРЬ…»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91671" y="1465459"/>
            <a:ext cx="700834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весел грохот летних бурь,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Когда, взметая прах летучий,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Гроза, нахлынувшая тучей,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Смутит небесную лазурь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опрометчиво-безумно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Вдруг на дубраву набежит,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вся дубрава задрожит 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Широколиственно и шумно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!..</a:t>
            </a:r>
          </a:p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9016" y="1405543"/>
            <a:ext cx="3752746" cy="491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44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11932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ОСЕНЬ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405543"/>
            <a:ext cx="622187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Осень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приходит незаметно, вкрадчиво. Ей еще не нравится холодное имя, и вначале она зовется ''бабьим летом'', но кусты уже пожелтели, на березках появились желтые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прядки.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вот уже лес становится ярким и пестрым, приходит золотая осень.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скрывает своего восхищения ''дивной порой'' ''первоначальной осени''.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4522" y="1516703"/>
            <a:ext cx="4463714" cy="439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8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385038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«ЕСТЬ В ОСЕНИ ПЕРВОНАЧАЛЬНОЙ…»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070" y="1738858"/>
            <a:ext cx="604237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 в осени первоначальной</a:t>
            </a:r>
            <a:b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i="1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Короткая, но дивная пора —</a:t>
            </a:r>
            <a:b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i="1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Весь день стоит как бы </a:t>
            </a:r>
            <a:endParaRPr lang="ru-RU" sz="3200" i="1" dirty="0" smtClean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3200" i="1" dirty="0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хрустальный</a:t>
            </a:r>
            <a: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i="1" dirty="0">
              <a:solidFill>
                <a:srgbClr val="1737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лучезарны вечера</a:t>
            </a:r>
            <a:r>
              <a:rPr lang="ru-RU" sz="3200" i="1" dirty="0" smtClean="0">
                <a:solidFill>
                  <a:srgbClr val="1737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 Тютчев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0653" y="1405543"/>
            <a:ext cx="4039760" cy="493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385038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А.Н.МАЙКОВ </a:t>
            </a:r>
            <a:r>
              <a:rPr lang="ru-RU" sz="4400" dirty="0" smtClean="0"/>
              <a:t>(1821-1897)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062318" y="2316965"/>
            <a:ext cx="5701553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Это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замечательный певец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природы,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 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чистого и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трогательного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пейзажа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471" y="1708880"/>
            <a:ext cx="3879781" cy="430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6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11932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«ЛАСТОЧКИ»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09666" y="1517294"/>
            <a:ext cx="6920850" cy="48197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 с каждым днём увядает;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Помят он, поломан и пуст,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Хоть пышно ещё доцветает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Настурций в нём огненный </a:t>
            </a:r>
            <a:endParaRPr lang="ru-RU" sz="3200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куст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грустно! Меня раздражает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солнца осеннего блеск,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лист, что с берёзы спадает,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поздних кузнечиков треск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defRPr/>
            </a:pP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</a:t>
            </a:r>
            <a:r>
              <a:rPr lang="ru-RU" sz="32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А.Н.Майков</a:t>
            </a:r>
            <a:endParaRPr lang="ru-RU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080" y="1651764"/>
            <a:ext cx="4109857" cy="471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4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19724" y="411932"/>
            <a:ext cx="1287655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ЗАКЛЮЧЕНИЕ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484094" y="1302382"/>
            <a:ext cx="6426373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Читать лирическое произведение – душевный труд.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требуют от читателя сопереживания и погружения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мир поэта. 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Главное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поэзии – чувства и мысли человека. И когда поэт хочет высказывать свои думы и сокровенные чувства, он ищет для них тончайшие созвучия в вечно меняющейся картине окружающего мира.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0361" y="1802156"/>
            <a:ext cx="4742397" cy="398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6"/>
            <a:ext cx="10979301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Написать мини-сочинение «Моё любимое время года».</a:t>
            </a: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Ответить на вопрос: Почему поэты часто обращаются к описанию осени?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25714" y="1494971"/>
            <a:ext cx="679268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Поэтов привлекала русская природа, лишенная ярких, броских, бьющих в глаза красок. Она пленяет и трогает милой прелестью настоянного на полевых травах летнего дня, морозного осеннего воздуха, живостью журчащих весенних ручьев и разливающихся в половодье рек с туманами над водой. С необычайной лирической проникновенностью и любовью поэты описывали красоту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природы,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подчеркнув её неповторимую прелесть во все времена года.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572" y="1339059"/>
            <a:ext cx="4209142" cy="51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3487" y="1930400"/>
            <a:ext cx="6429828" cy="30469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то, что мните вы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природа</a:t>
            </a:r>
          </a:p>
          <a:p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слепок, не бездушный лик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 есть душа, в ней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</a:t>
            </a:r>
          </a:p>
          <a:p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свобода,</a:t>
            </a:r>
          </a:p>
          <a:p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ней есть любовь, в ней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есть</a:t>
            </a:r>
          </a:p>
          <a:p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32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язык,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писал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571" y="1393372"/>
            <a:ext cx="3674381" cy="4978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</a:t>
            </a:r>
            <a:r>
              <a:rPr lang="ru-RU" sz="4400" dirty="0" smtClean="0"/>
              <a:t>Ф.И.ТЮТЧЕВ </a:t>
            </a:r>
            <a:r>
              <a:rPr lang="ru-RU" sz="4400" dirty="0" smtClean="0"/>
              <a:t>(1803-1873)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638628" y="1431339"/>
            <a:ext cx="6429829" cy="50167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поэт, мастер пейзажной лирики, провозглашал единство человека и природы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их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духовное родство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 первых стихах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 в произведениях, написанных в зрелом возрасте, звучит нежная любовь к русской природе, возникшая ещё в детстве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6992" y="1496654"/>
            <a:ext cx="4210067" cy="4688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56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  «ЗИМА НЕДАРОМ ЗЛИТСЯ…»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319315" y="1543548"/>
            <a:ext cx="759097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Стихотворение "Зима недаром злится…" отражает знакомство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Ф.И.Тютчева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представлениями древних славян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Март связан в народном сознании прежде всего с неделей Широкой Масленицы, считающейся самым веселым, разгульным праздником: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природе уже чувствуется приближение тепла, солнце пригревает по - весеннему и в это время первых оттепелей русский празднует беспутную - "скоромную" неделю, предшествующую Великому посту.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7028" y="1674178"/>
            <a:ext cx="3608531" cy="4589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10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«ЗИМА НЕДАРОМ ЗЛИТСЯ…» 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28063" y="1897986"/>
            <a:ext cx="548640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тютчевской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Зимы также соответствует фольклорным представлениям об этом времени года. Именно в славянской мифологии злую зиму сопровождали духи тьмы, холода, бед.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Тютчевская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Зима - взбесившаяся &lt;злая ведьма&gt;.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0681" y="1630999"/>
            <a:ext cx="5236819" cy="45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4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«ЗИМА НЕДАРОМ ЗЛИТСЯ…»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16802" y="1558977"/>
            <a:ext cx="4894450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 недаром злится,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Прошла ее пора —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Весна в окно стучится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 гонит со двора. 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 все засуетилось,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Все нудит Зиму вон —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 жаворонки в небе</a:t>
            </a:r>
            <a:b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Уж подняли трезвон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977" y="1558977"/>
            <a:ext cx="5760523" cy="4310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«ЗИМА НЕДАРОМ ЗЛИТСЯ…»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484843" y="1291771"/>
            <a:ext cx="4876769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Зима еще хлопочет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 на Весну ворчит: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Та ей в глаза хохочет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 пуще лишь шумит... 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Взбесилась ведьма злая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И, снегу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захватя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Пустила, убегая,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прекрасное дитя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Весне и горя мало: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Умылася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снегу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 лишь румяней стала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Наперекор врагу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4228" y="1374911"/>
            <a:ext cx="4081387" cy="509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8292</TotalTime>
  <Words>941</Words>
  <Application>Microsoft Office PowerPoint</Application>
  <PresentationFormat>Широкоэкранный</PresentationFormat>
  <Paragraphs>193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Презентация PowerPoint</vt:lpstr>
      <vt:lpstr> </vt:lpstr>
      <vt:lpstr> </vt:lpstr>
      <vt:lpstr> Ф.И.ТЮТЧЕВ (1803-1873)</vt:lpstr>
      <vt:lpstr>  «ЗИМА НЕДАРОМ ЗЛИТСЯ…»</vt:lpstr>
      <vt:lpstr>«ЗИМА НЕДАРОМ ЗЛИТСЯ…» </vt:lpstr>
      <vt:lpstr>«ЗИМА НЕДАРОМ ЗЛИТСЯ…»</vt:lpstr>
      <vt:lpstr>«ЗИМА НЕДАРОМ ЗЛИТСЯ…»</vt:lpstr>
      <vt:lpstr>«ВЕСЕННИЕ ВОДЫ»</vt:lpstr>
      <vt:lpstr>А.Н.ПЛЕЩЕЕВ (1825-1893)</vt:lpstr>
      <vt:lpstr>«ВЕСНА»</vt:lpstr>
      <vt:lpstr>ВЕСНА – ЭТО…</vt:lpstr>
      <vt:lpstr>ВЕСНА – ЭТО…</vt:lpstr>
      <vt:lpstr>И.С.НИКИТИН (1824-1861)</vt:lpstr>
      <vt:lpstr>«ЗИМНЯЯ НОЧЬ В ДЕРЕВНЕ»</vt:lpstr>
      <vt:lpstr>«ЗИМНЯЯ НОЧЬ В ДЕРЕВНЕ»</vt:lpstr>
      <vt:lpstr>ЛЕТО</vt:lpstr>
      <vt:lpstr>СТИХОТВОРЕНИЕ «УТРО»</vt:lpstr>
      <vt:lpstr>«КАК ВЕСЕЛ ГРОХОТ ЛЕТНИХ БУРЬ…»</vt:lpstr>
      <vt:lpstr>ОСЕНЬ</vt:lpstr>
      <vt:lpstr>«ЕСТЬ В ОСЕНИ ПЕРВОНАЧАЛЬНОЙ…»</vt:lpstr>
      <vt:lpstr>А.Н.МАЙКОВ (1821-1897)</vt:lpstr>
      <vt:lpstr>«ЛАСТОЧКИ»</vt:lpstr>
      <vt:lpstr>ЗАКЛЮЧЕНИЕ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304</cp:revision>
  <dcterms:created xsi:type="dcterms:W3CDTF">2020-09-22T15:24:01Z</dcterms:created>
  <dcterms:modified xsi:type="dcterms:W3CDTF">2021-01-05T07:31:52Z</dcterms:modified>
</cp:coreProperties>
</file>