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5" r:id="rId2"/>
    <p:sldId id="373" r:id="rId3"/>
    <p:sldId id="352" r:id="rId4"/>
    <p:sldId id="367" r:id="rId5"/>
    <p:sldId id="375" r:id="rId6"/>
    <p:sldId id="365" r:id="rId7"/>
    <p:sldId id="378" r:id="rId8"/>
    <p:sldId id="366" r:id="rId9"/>
    <p:sldId id="380" r:id="rId10"/>
    <p:sldId id="376" r:id="rId11"/>
    <p:sldId id="377" r:id="rId12"/>
    <p:sldId id="379" r:id="rId13"/>
    <p:sldId id="382" r:id="rId14"/>
    <p:sldId id="381" r:id="rId15"/>
    <p:sldId id="385" r:id="rId16"/>
    <p:sldId id="383" r:id="rId17"/>
    <p:sldId id="392" r:id="rId18"/>
    <p:sldId id="393" r:id="rId19"/>
    <p:sldId id="394" r:id="rId20"/>
    <p:sldId id="395" r:id="rId21"/>
    <p:sldId id="384" r:id="rId22"/>
    <p:sldId id="386" r:id="rId23"/>
    <p:sldId id="390" r:id="rId24"/>
    <p:sldId id="391" r:id="rId25"/>
    <p:sldId id="387" r:id="rId26"/>
    <p:sldId id="388" r:id="rId27"/>
    <p:sldId id="350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1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EF9F-6EBB-4328-BFF4-22C835255634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978DB-73CB-438D-BB08-2D9C565D52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2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3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110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860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5790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552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08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28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162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58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6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3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340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303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252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699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67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065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2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59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750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747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78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760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90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27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59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9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09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390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030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078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7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2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86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6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01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3497A-3151-4DC0-A285-86CC8653D4DC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E665A-317E-4192-9889-EE2CF4E3CD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2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1694" y="2556456"/>
            <a:ext cx="6820135" cy="453874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800" b="1" dirty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</a:t>
            </a:r>
            <a:r>
              <a:rPr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  <a:endParaRPr lang="uz-Latn-UZ" sz="48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spcBef>
                <a:spcPts val="233"/>
              </a:spcBef>
            </a:pPr>
            <a:r>
              <a:rPr lang="ru-RU" sz="4800" b="1" dirty="0" err="1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Л.Н.Толстой</a:t>
            </a: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8918">
              <a:spcBef>
                <a:spcPts val="233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Отрывок «Петя Ростов» из романа «Война и мир»</a:t>
            </a:r>
          </a:p>
          <a:p>
            <a:pPr marL="38918">
              <a:spcBef>
                <a:spcPts val="233"/>
              </a:spcBef>
            </a:pPr>
            <a:endParaRPr lang="ru-RU" sz="48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90774" y="3263456"/>
            <a:ext cx="603825" cy="21180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9940665" y="1145408"/>
            <a:ext cx="1199618" cy="456635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7" y="456621"/>
            <a:ext cx="6180542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3" descr="C:\Users\Pelirina\Desktop\шаблоны литература\ТОЛСТОЙ\The-Russian-font-b-great-b-font-writer-Leo-Tolstoy-font-b-portrait-b-font-O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829" y="2377515"/>
            <a:ext cx="3100801" cy="42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032245" y="1843314"/>
            <a:ext cx="580108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Именно поэтому Петя просит генерала, у которого он был ординарцем, отпустить его в партизанский отряд Денисова. Когда он приезжает туда, видит Денисова и Тихона Щербатого, он решает, что они настоящие герои и надо подражать им во всем.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1422401"/>
            <a:ext cx="3320164" cy="494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6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ПЕТЯ В ОТРЯДЕ ДЕНИСОВА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62858" y="1287414"/>
            <a:ext cx="799737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Душевное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Пети в отряде Денисова напоминает нам о том, что испытывал его брат Николай, когда он во время войны 1805 года, находясь в австрийской деревне, чувствовал ко всем братскую любовь и кричал: «И да здравствует весь свет!» Петя тоже любит всех и хочет всем сделать что-то приятное: «Петя находился в восторженном детском состоянии нежной любви ко всем людям и вследствие того уверенности в такой же любви к себе других людей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8640462" y="1760310"/>
            <a:ext cx="3195032" cy="4263118"/>
          </a:xfrm>
          <a:noFill/>
        </p:spPr>
      </p:pic>
    </p:spTree>
    <p:extLst>
      <p:ext uri="{BB962C8B-B14F-4D97-AF65-F5344CB8AC3E}">
        <p14:creationId xmlns:p14="http://schemas.microsoft.com/office/powerpoint/2010/main" val="25130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1358535"/>
            <a:ext cx="6450149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Разговор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Пети с офицерами отряда Денисова за ужином показывает нам милого, доброго ребенка, которому захотелось поиграть в настоящую войну. Петя умиляет не только Денисова, который любит всю «породу ростовскую», но и всех присутствующих. Он просит Денисова отправить его на задание: «Только вы меня пустите в самую …в главную. Мне не нужно наград… А мне хочется…»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35" y="1441723"/>
            <a:ext cx="4666535" cy="465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7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1528354"/>
            <a:ext cx="672011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Пети вызывают улыбку Денисова. Петя дарит одному из офицеров свой складной нож, бежит за своей торбой, чтобы принести изюм: «У меня изюм чудесный, знаете, такой, без косточек. Я купил десять фунтов. 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привык есть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что-нибудь сладкое». Предлагает свой кофейник, кремни, а потом замолкает, боясь, что над ним будут смеяться, что он ведет себя по-детски.</a:t>
            </a:r>
          </a:p>
        </p:txBody>
      </p:sp>
      <p:pic>
        <p:nvPicPr>
          <p:cNvPr id="8" name="Рисунок 7" descr="44-1db3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629" y="1770614"/>
            <a:ext cx="364331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5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ПЕТИ К ПЛЕННОМУ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1727199"/>
            <a:ext cx="645885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Еще лучше характеризует Петю его отношение к мальчику-французу, взятому в плен. Он переживает, каково ему, покормили ли его, не обидели ли. Сначала он думает так: «Спросить бы можно, да скажут: сам мальчик и мальчика пожалел», но все-таки спрашивает, хотя ожидает насмешки со стороны офицеров. </a:t>
            </a:r>
          </a:p>
        </p:txBody>
      </p:sp>
      <p:pic>
        <p:nvPicPr>
          <p:cNvPr id="10" name="Рисунок 9" descr="0_75343_5069c31c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056" y="1783544"/>
            <a:ext cx="4542971" cy="385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2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ПЕТИ К ПЛЕННОМУ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1228261"/>
            <a:ext cx="7926252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Денисов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вполне серьезно относится к вопросу Пети, распоряжается позвать пленного, и Петя подбегает к нему и целует, по-детски выражая свою радость, что его поняли и не смеются над ним. Петя напрасно переживает за пленного мальчика: солдаты уже накормили его и переименовали в Весеннего. Петя зовет его к столу, пытаясь ободрить: «Пете многое хотелось сказать барабанщику, но он не смел. Он, переминаясь, стоял подле него в сенях. Потом в темноте взял его за руку и пожал ее».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644" y="1829153"/>
            <a:ext cx="3331489" cy="363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8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ЛУЧШИЕ ЧЕРТЫ СЕМЬИ РОСТОВЫХ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1531258"/>
            <a:ext cx="6400800" cy="4493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Несмотря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то, что в романе Петя не главный герой, </a:t>
            </a:r>
            <a:r>
              <a:rPr lang="ru-RU" sz="2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Л.Н.Толстому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удалось создать замечательный образ мальчика, который воплотил в себе лучшие черты семьи Ростовых: доброту, чуткость, внимание к другим, открытость, любовь к жизни и людям. Такие люди, как он, призваны приносить радость всем окружающим. Тем трагичнее кажется судьба Пети, погибшего при освобождении пленных.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7" y="1932250"/>
            <a:ext cx="4928068" cy="347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3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ЧТО ОБЪЕДИНЯЕТ ЭТИХ ЛЮДЕЙ?</a:t>
            </a:r>
            <a:endParaRPr lang="ru-RU" sz="4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11" y="1420473"/>
            <a:ext cx="27495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7039" y="1306944"/>
            <a:ext cx="1714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3748" y="1390311"/>
            <a:ext cx="3284538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94867" y="3787594"/>
            <a:ext cx="5286375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651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ДЕНИСОВ</a:t>
            </a:r>
            <a:endParaRPr lang="ru-RU" sz="4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0254" y="1582057"/>
            <a:ext cx="3524428" cy="470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0570" y="1915886"/>
            <a:ext cx="6749143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«Исхудавшее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обросшее густой, короткой, черной бородой лицо»; «весело блеснув глазами», «сердито покашливал», «одевался в чекмень, носил бороду и на груди образ Николая Чудотворца и в манере говорить, во всех приемах  выказывал  особенность своего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положения…»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ДОЛОХОВ</a:t>
            </a:r>
            <a:endParaRPr lang="ru-RU" sz="4400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8770" y="1553029"/>
            <a:ext cx="2732744" cy="485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80569" y="2119086"/>
            <a:ext cx="7518401" cy="31085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«Много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рассказов про необычайные храбрость и  жестокость… с французами», «имел вид самого чопорного гвардейского офицера»; «лицо его было чисто  выбрито, одет он был в гвардейский ваточный сюртук с Георгием в петлице и в прямо надетой простой   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фуражке…»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ЖАНР ПРОИЗВЕДЕНИЯ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47763" y="1532706"/>
            <a:ext cx="6541312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эпическое произведение, в котором действует большое количество героев, их жизнь изображена в изменении 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развитии. В фрагменте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романа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«Война и мир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описаны события с 1805 по 1820 годы. Вторжение Наполеона в Россию и защита русскими своего Отечества – центральные страницы произведения. </a:t>
            </a:r>
          </a:p>
        </p:txBody>
      </p:sp>
      <p:pic>
        <p:nvPicPr>
          <p:cNvPr id="8" name="Рисунок 3" descr="Файл:War-and-peace 187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5097" y="1334656"/>
            <a:ext cx="3446417" cy="520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16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ТИХОН ЩЕРБАТЫЙ</a:t>
            </a:r>
            <a:endParaRPr lang="ru-RU" sz="4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171" y="1596571"/>
            <a:ext cx="4045684" cy="45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80569" y="1857829"/>
            <a:ext cx="6720117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«Изрытое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оспой и морщинами лицо его с маленькими узкими глазами сияло  самодовольным весельем»; «отвечал… хриплым, но певучим басом», «плоские, вывернутые в лаптях ноги»;  любит представлять в лицах то, что с ним произошло в разведке; «сияющая глупая улыбка, открывшая недостаток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зуба…»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3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ОТНОШЕНИЕ ПЕТИ К ВОЙНЕ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6719" y="1410788"/>
            <a:ext cx="684929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 — ещё совсем мальчик, поэтому и отно­шение к войне у него особенное. Он не понимает, что война — это, в первую очередь, смерть. Для </a:t>
            </a:r>
            <a:r>
              <a:rPr lang="ru-RU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 </a:t>
            </a:r>
            <a:r>
              <a:rPr lang="ru-RU" sz="2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война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это геройство, приключения, испытания себя. Толстой пишет: «Петя находился в постоянно счаст­ливо-возбуждённом состоянии радости на то, что он большой, и в постоянно восторженной поспешности не пропустить какого-нибудь случая настоящего герой­ства». Это состояние и привело его к гибели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60" y="1567544"/>
            <a:ext cx="4411853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97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3" y="1291771"/>
            <a:ext cx="6653348" cy="5351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 во всём хочет казаться взрослым и особенно старается подражать Денисову и Долохову, быть до­стойным их общества. Мальчик пытается быть наравне с ними: «Он может, и я могу!» Нельзя не заметить, что особенно переживает за Петю Денисов, который даже целую ночь не спит, дожидаясь его возвращения из французского лагеря. Денисов просит его только об одном: «…слушаться меня и никуда не соваться», но ведь Петя мечтает командовать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85" y="1850980"/>
            <a:ext cx="4821065" cy="38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4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ПАТРИОТИЗМ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335314"/>
            <a:ext cx="735874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 Ростов впитал в себя чувство, охватившее самых разных людей, когда войска Наполеона пошли по России. Это сложное чувство заставило старого немощного человека – главнокомандующего Кутузова – взять на себя ответственность за судьбу России, решиться отдать врагу Москву, чтобы сохранить армию и спасти страну.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 чувство заставило смоленских купцов жечь свои товары, чтобы не достались французам, а московских барынь – сниматься с насиженных мест и уезжать в дальние деревни, чтобы не жить при оккупантах. Это сложное чувство называется 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патриотизмом.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3" descr="Бородинское сражение. Художник А. Сафо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5770" y="2088274"/>
            <a:ext cx="39227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60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ЖЕСТОКОСТЬ ВОЙНЫ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4" y="1335314"/>
            <a:ext cx="6952342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Он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чувствует неловкость при мысли о том, что Тихон только что убил человека. Петя инстинктивно старается «не понять» спора Долохова с Денисовым о пленных. Денисов посылает их в город, Долохов расстреливает. Слушая и наблюдая вместе с Петей, мы видим беспощадность войны, которой он не хочет замечать.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Ростов выдержал поездку с Долоховым в лагерь французов, потому что играл в свою игру изо всех сил. Но война беспощадна и не выбирает, кому сохранить жизнь. </a:t>
            </a:r>
          </a:p>
        </p:txBody>
      </p:sp>
      <p:pic>
        <p:nvPicPr>
          <p:cNvPr id="8" name="Рисунок 7" descr="9aa0d5222c59dc10d691ac7c520c634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857" y="1719974"/>
            <a:ext cx="4404378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ГИБЕЛЬ ПЕТИ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8342" y="1320800"/>
            <a:ext cx="6400801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Гибель Пети — бессмысленная. Но на примере это­го героя Толстой показывает не только жестокость вой­ны, но и то, что даже на войне можно не терять че­ловеческих качеств. Денисов пытается уберечь Петю от этой войны, вспоминая его «безумный поступок в Вяземском сра­жении». Но Петя не хочет никого слушать и соверша­ет эти «безумные поступки», словно играет в какую- то свою игру.</a:t>
            </a:r>
            <a:endParaRPr lang="ru-R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653" y="1436914"/>
            <a:ext cx="4724003" cy="465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6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0914" y="1814285"/>
            <a:ext cx="6008915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трочки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его гибели — особенно тяжёлые. Даже для Денисова, который видел не одну смерть на войне, эта смерть была особенным ударом. Чувствуется огромная симпатия Толстого к этому герою. Петя — очень добрый, искренний человек, настоящий патриот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028" y="1550594"/>
            <a:ext cx="5162149" cy="463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6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9301" cy="60152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ЗАДАНИЕ ДЛЯ САМОСТОЯТЕЛЬНОЙ РАБОТЫ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7713" y="769257"/>
            <a:ext cx="120981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1. Ответить на вопросы 1, 2, 3 на стр. 137</a:t>
            </a:r>
          </a:p>
          <a:p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9" descr="MCj041363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3" y="2946401"/>
            <a:ext cx="3275153" cy="31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ПЕТЯ РОСТОВ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1886" y="1268657"/>
            <a:ext cx="7707085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наряду с историческими лицами (Александром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Наполеоном, Кутузовым, Багратионом и др.) изображены и вымышленные герои – более 500 лиц. За пятнадцать лет романного времени они встречаются и расстаются, сражаются и танцуют на балах, спорят, взрослеют и…изменяются. С любовью описывает Толстой большую семью Ростовых. Их младший сын, Петя, пятнадцатилетний мальчик, ушедший на войну, - главный герой фрагмента.</a:t>
            </a:r>
          </a:p>
        </p:txBody>
      </p:sp>
      <p:pic>
        <p:nvPicPr>
          <p:cNvPr id="8" name="Рисунок 5" descr="Петя Ростов (?) Рисунок М. Башилова. 18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8565" y="1506991"/>
            <a:ext cx="35004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91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443551"/>
            <a:ext cx="10963672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171302" y="2332442"/>
            <a:ext cx="5558971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 Ростов в партизанском отряде (Анализ эпизода из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романа </a:t>
            </a:r>
            <a:r>
              <a:rPr lang="ru-RU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«Война и мир»)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717" y="1366698"/>
            <a:ext cx="3717445" cy="512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7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807" y="1407986"/>
            <a:ext cx="4508886" cy="329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20142" y="2113381"/>
            <a:ext cx="6745584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пришло письмо от Николая о его ранении, девятилетний Петя сурово сказал сестрам: «Вот видно, что все вы, женщины,—плаксы... Я так очень рад и, право, очень рад, что брат так отличился. Все вы нюни!.. Кабы я был на месте 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Николушки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 бы еще больше этих французов убил...» </a:t>
            </a:r>
          </a:p>
        </p:txBody>
      </p:sp>
    </p:spTree>
    <p:extLst>
      <p:ext uri="{BB962C8B-B14F-4D97-AF65-F5344CB8AC3E}">
        <p14:creationId xmlns:p14="http://schemas.microsoft.com/office/powerpoint/2010/main" val="178106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410804"/>
            <a:ext cx="11538857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ФРАГМЕНТ ИЗ ФИЛЬМА «ВОЙНА И МИР»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11292857" cy="498598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63" y="2021940"/>
            <a:ext cx="8444414" cy="37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77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75489" y="4122057"/>
            <a:ext cx="5452740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 упоением играл во взрослого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мужчину — эта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продолжалась до самого 1812 года, до наступления новой войны.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605" y="1264253"/>
            <a:ext cx="6560458" cy="268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7" y="4200000"/>
            <a:ext cx="3888432" cy="217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2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ПЕТЯ – МЛАДШИЙ СЫН</a:t>
            </a:r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1885" y="1410789"/>
            <a:ext cx="596972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Петя, младший сын в семье Ростовых (ему было всего пятнадцать лет), поддавшись патриотическому порыву, упросил родителей отпустить его в армию. После долгих уговоров и угроз сбежать родители согласились. Петя еще не понимал, что его отъезд означает для матери постоянное беспокойство и ежедневную тревогу.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96" y="1951360"/>
            <a:ext cx="5373216" cy="358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1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914" y="410804"/>
            <a:ext cx="10515600" cy="601526"/>
          </a:xfrm>
        </p:spPr>
        <p:txBody>
          <a:bodyPr>
            <a:noAutofit/>
          </a:bodyPr>
          <a:lstStyle/>
          <a:p>
            <a:pPr algn="ctr"/>
            <a:endParaRPr lang="ru-RU" sz="44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67657" y="1503541"/>
            <a:ext cx="6502399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был весь охвачен желанием воевать, его вдохновлял пример Николая, старшего брата. Петя и не мог представить, что его могут ранить или убить: «Петя находился в постоянно счастливо-возбужденном состоянии радости на то, что он большой, и в постоянно восторженной поспешности не пропустить какого-нибудь случая настоящего геройства».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57" y="1503542"/>
            <a:ext cx="4151086" cy="49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6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8014</TotalTime>
  <Words>1493</Words>
  <Application>Microsoft Office PowerPoint</Application>
  <PresentationFormat>Широкоэкранный</PresentationFormat>
  <Paragraphs>131</Paragraphs>
  <Slides>27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Презентация PowerPoint</vt:lpstr>
      <vt:lpstr>ЖАНР ПРОИЗВЕДЕНИЯ</vt:lpstr>
      <vt:lpstr>ПЕТЯ РОСТОВ</vt:lpstr>
      <vt:lpstr>Презентация PowerPoint</vt:lpstr>
      <vt:lpstr>Презентация PowerPoint</vt:lpstr>
      <vt:lpstr>ФРАГМЕНТ ИЗ ФИЛЬМА «ВОЙНА И МИР»</vt:lpstr>
      <vt:lpstr>Презентация PowerPoint</vt:lpstr>
      <vt:lpstr>ПЕТЯ – МЛАДШИЙ СЫН</vt:lpstr>
      <vt:lpstr>Презентация PowerPoint</vt:lpstr>
      <vt:lpstr>Презентация PowerPoint</vt:lpstr>
      <vt:lpstr>ПЕТЯ В ОТРЯДЕ ДЕНИСОВА</vt:lpstr>
      <vt:lpstr>Презентация PowerPoint</vt:lpstr>
      <vt:lpstr>Презентация PowerPoint</vt:lpstr>
      <vt:lpstr>ОТНОШЕНИЕ ПЕТИ К ПЛЕННОМУ</vt:lpstr>
      <vt:lpstr>ОТНОШЕНИЕ ПЕТИ К ПЛЕННОМУ</vt:lpstr>
      <vt:lpstr>ЛУЧШИЕ ЧЕРТЫ СЕМЬИ РОСТОВЫХ</vt:lpstr>
      <vt:lpstr>ЧТО ОБЪЕДИНЯЕТ ЭТИХ ЛЮДЕЙ?</vt:lpstr>
      <vt:lpstr>ДЕНИСОВ</vt:lpstr>
      <vt:lpstr>ДОЛОХОВ</vt:lpstr>
      <vt:lpstr>ТИХОН ЩЕРБАТЫЙ</vt:lpstr>
      <vt:lpstr>ОТНОШЕНИЕ ПЕТИ К ВОЙНЕ</vt:lpstr>
      <vt:lpstr>Презентация PowerPoint</vt:lpstr>
      <vt:lpstr>ПАТРИОТИЗМ</vt:lpstr>
      <vt:lpstr>ЖЕСТОКОСТЬ ВОЙНЫ</vt:lpstr>
      <vt:lpstr>ГИБЕЛЬ ПЕТИ</vt:lpstr>
      <vt:lpstr>Презентация PowerPoint</vt:lpstr>
      <vt:lpstr>ЗАДАНИЕ ДЛЯ САМОСТОЯТЕЛЬНОЙ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272</cp:revision>
  <dcterms:created xsi:type="dcterms:W3CDTF">2020-09-22T15:24:01Z</dcterms:created>
  <dcterms:modified xsi:type="dcterms:W3CDTF">2021-08-16T16:09:14Z</dcterms:modified>
</cp:coreProperties>
</file>