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05" r:id="rId2"/>
    <p:sldId id="382" r:id="rId3"/>
    <p:sldId id="369" r:id="rId4"/>
    <p:sldId id="374" r:id="rId5"/>
    <p:sldId id="368" r:id="rId6"/>
    <p:sldId id="351" r:id="rId7"/>
    <p:sldId id="334" r:id="rId8"/>
    <p:sldId id="379" r:id="rId9"/>
    <p:sldId id="367" r:id="rId10"/>
    <p:sldId id="373" r:id="rId11"/>
    <p:sldId id="375" r:id="rId12"/>
    <p:sldId id="357" r:id="rId13"/>
    <p:sldId id="380" r:id="rId14"/>
    <p:sldId id="381" r:id="rId15"/>
    <p:sldId id="378" r:id="rId16"/>
    <p:sldId id="366" r:id="rId17"/>
    <p:sldId id="377" r:id="rId18"/>
    <p:sldId id="376" r:id="rId19"/>
    <p:sldId id="365" r:id="rId20"/>
    <p:sldId id="35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5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2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0458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1816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1317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3910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8535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8037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0912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2283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9878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862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316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445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78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4563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705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4" y="2961409"/>
            <a:ext cx="6820135" cy="257410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Гафур</a:t>
            </a: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Гулям</a:t>
            </a: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Стихотворение </a:t>
            </a: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«Ты не сирота»</a:t>
            </a:r>
            <a:endParaRPr lang="ru-RU" sz="6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08528" y="3263456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8825" y="2463371"/>
            <a:ext cx="2758841" cy="397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3" y="1405543"/>
            <a:ext cx="7142342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этим стихотворением произошло событие, о котором рассказала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Анне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Андреевне ее ташкентская подруга Светлана Сомова: «Однажды на фронте, в одной войсковой части, кажется артиллерийской, я его читала. Читаю и чувствую, какое-то особое настроение аудитории. «Вот, - думаю,- как хорошо читаю». Прочла. Меня окружили. Подвели командира полка, седого майора, со слезами на глазах.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9911" y="1474765"/>
            <a:ext cx="3522284" cy="469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3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ПИСЬМО ГАФУРУ ГУЛЯМУ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78972" y="1451429"/>
            <a:ext cx="701040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Оказывается, его сын нашелся благодаря этим стихам. Он прочел их в «Правде», там были такие строки: «Если жив твой отец, – беспокойная тень пусть тронет его средь грозы и огня, пусть он знает: растет  его сын у меня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!»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этот человек, потерявший на войне семью, написал письмо – «В Ташкент.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Гафуру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Гуляму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И получил ответ: сын его нашелся, живет в детском доме Ташкента.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3968" t="2752" r="65556" b="50052"/>
          <a:stretch/>
        </p:blipFill>
        <p:spPr>
          <a:xfrm>
            <a:off x="9186462" y="1244875"/>
            <a:ext cx="2786744" cy="323668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35714" t="38942" r="31746" b="8148"/>
          <a:stretch/>
        </p:blipFill>
        <p:spPr>
          <a:xfrm>
            <a:off x="7728976" y="3483428"/>
            <a:ext cx="2475516" cy="301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5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87829" y="1480456"/>
            <a:ext cx="7307942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время войны в Узбекистане появилось движение за усыновление эвакуированных детей-сирот, было размещено 200 тыс. детей и подростков, оставшихся без родителей. Широкую известность получил кузнец из Ташкента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Шаахмед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Шамахмудов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его жена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Бахри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усыновившие и воспитавшие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сирот.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414" y="1856455"/>
            <a:ext cx="3777087" cy="381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43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ДЕТИ ШАМАХМУДОВЫХ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248230"/>
            <a:ext cx="6214985" cy="5239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 только 1943 год пожилой кузнец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Шамахмудов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стал отцом четверых детей. Дети у него все разных национальностей и разных фамилий: Рая Мальцева — белоруска, Малика Исламова — татарка, Володя Урусов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русский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четвёртый сын кузнеца — безымянный двухлетний мальчик неизвестного происхождения.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Шамахмудов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сам дал ему имя —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Ногмат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значит «дар»...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6552" y="1799790"/>
            <a:ext cx="4725696" cy="413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5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ДЕТИ ШАМАХМУДОВЫХ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474651"/>
            <a:ext cx="6824586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Среди детей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Шаахмеда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Шамахудова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так же русские, белорусы, молдаванин, украинец, латыш, казах, татарин и малыши других национальностей.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Шамахмудовы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окружили обездоленных ребят заботой и любовью, обучали, воспитывали и вырастили всех достойными гражданами страны.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6799" y="2003941"/>
            <a:ext cx="4400701" cy="364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85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852" y="387170"/>
            <a:ext cx="11722309" cy="657907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ШААХМЕД ШАМАХМУДОВ И ЕГО ЖЕНА БАХРИ</a:t>
            </a:r>
            <a:endParaRPr lang="ru-RU" sz="3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84616" y="2458386"/>
            <a:ext cx="7180289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Шаахмед-ака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(справа), его жена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Бахри-опа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(в центре), и дочь, одна из детей, которых супруги усыновили и удочерили в годы войны.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844" y="1405543"/>
            <a:ext cx="3828657" cy="490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43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9862" y="254833"/>
            <a:ext cx="12401862" cy="7707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ПАМЯТНИК КУЗНЕЦУ В ТАШКЕНТЕ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966" y="1405543"/>
            <a:ext cx="5454613" cy="4900941"/>
          </a:xfrm>
          <a:prstGeom prst="rect">
            <a:avLst/>
          </a:prstGeom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522514" y="1439899"/>
            <a:ext cx="5406530" cy="4695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Скульптурная композиция, запечатлевшая семью кузнеца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Шамахмудова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называющаяся "Монумент Дружбы народов", была открыта 26 мая 1982 года (скульптор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Д.Рябичев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архитекторы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Л.Адамов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С.Адылов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7060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9862" y="254833"/>
            <a:ext cx="12401862" cy="770739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271073"/>
            <a:ext cx="11566488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же в годы войны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узбекские семьи было принято более 4,5 тысяч детей-сирот. Семья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Х.Самадова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усыновила 13 детей,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Ф.Касымовой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- 10.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6605" y="3578676"/>
            <a:ext cx="6547671" cy="291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96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ФИЛЬМ «ТЫ НЕ СИРОТА»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94675" y="1721087"/>
            <a:ext cx="6295869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Фильм основан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реальных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событиях и был снят в 1962 г. режиссёром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Шухратом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Аббасовым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Прототипы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героев картины — ташкентский кузнец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Шаахмед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Шамахмудов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его жена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Бахри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Акрамова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также их приёмные дети.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6850" y="1405542"/>
            <a:ext cx="4805039" cy="477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11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ПАРК ПОБЕДЫ В ТАШКЕНТЕ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651764"/>
            <a:ext cx="555171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приказу президента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Узбекистана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Шавката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Мирзиёева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Алмазарском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районе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столицы был построен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парк Победы.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парке открыли Музей славы.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365" y="1556454"/>
            <a:ext cx="5203135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6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365126"/>
            <a:ext cx="11603187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ПЛАН УРОКА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4313" y="1498818"/>
            <a:ext cx="121015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«Военные стихи».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 В годы войны…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3. История создания стихотворения.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4. Отрывок из стихотворения.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5. Перевод стихотворения.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6. Семья </a:t>
            </a:r>
            <a:r>
              <a:rPr 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Шамахмудовых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7. Фильм «Ты не сирота». 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732" y="3380014"/>
            <a:ext cx="3185238" cy="306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35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365126"/>
            <a:ext cx="11603187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6571" y="1498818"/>
            <a:ext cx="113908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Выучить наизусть отрывок из стихотворения  «Ты не сирота».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Ответить на вопрос. Какая главная мысль данного стихотворения?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269" y="3380014"/>
            <a:ext cx="3185238" cy="306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«ВОЕННЫЕ» СТИХИ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98286" y="1509486"/>
            <a:ext cx="689428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«Военные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стихи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приобрели чрезвычайно широкую популярность прежде всего потому, что в них поэт сумел с непревзойденной яркостью выразить и всенародную любовь к воинам — защитникам жизни, детей, домашнего очага, и любовь каждого отдельного человека к тому родному, единственному, который ушел в огонь битвы, откуда не всем суждено возвратиться.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6029" y="1509486"/>
            <a:ext cx="3766471" cy="492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0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 ГОДЫ ВОЙНЫ…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184223"/>
            <a:ext cx="7045631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Вторая Мировая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война обострила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чувство братства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 людьми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ощущение единства исторических судеб у народов нашей Родины. Из многих проявлений этого единства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особенной силой привлекло то, что Узбекистан, далекий от фронта,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 прибежищем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тысяч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людей, кого война лишила крова. Немало таких обездоленных принял Ташкент, особенно — детей, осиротевших либо разлученных с родителями.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634" y="1694604"/>
            <a:ext cx="4280867" cy="424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54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69" y="1480457"/>
            <a:ext cx="6431645" cy="50207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Гулям, чуткий ко всему, что становится знамением времени, был прекрасно осведомлен обо всех этих событиях. Он сам встречал «сиротские эшелоны» на вокзале, навещал семьи, приютившие детей. Итогом всего увиденного и осмысленного явилось знаменитое стихотворение «Ты не сирота», в котором с пронзительною силой звучат мотивы любви к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детям.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1086" t="14643" r="25020"/>
          <a:stretch/>
        </p:blipFill>
        <p:spPr>
          <a:xfrm>
            <a:off x="7997372" y="1480457"/>
            <a:ext cx="3643086" cy="457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6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ИСТОРИЯ СОЗДАНИЯ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70" y="1596571"/>
            <a:ext cx="6402616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годы Второй мировой войны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Гулям создает цикл стихов «Иду с Востока»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1943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пронизанных идеями патриотизма. За эту книгу он удостоен Государственной премии. Его стихотворение «Ты не сирота»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1942 г.)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стало одним из самых популярных произведений, отражающее гуманность, человеколюбие узбекского народа.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3085" y="1591066"/>
            <a:ext cx="3638686" cy="465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36023" y="1747518"/>
            <a:ext cx="593053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Впервые оно прозвучало в 1943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году.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Проникновенная до слёз, мужская колыбельная. Слова воина, отца, защитника,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который усыновил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осиротевшего в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войну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ребёнка.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2605" y="2245624"/>
            <a:ext cx="4299857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ОТРЫВОК ИЗ СТИХОТВОРЕНИЯ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49943" y="1827349"/>
            <a:ext cx="7707086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Разве ты сирота?.. Успокойся,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родной!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Словно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доброе солнце,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склонясь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над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тобой,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Материнской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глубокой любовью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полна,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Бережет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твое детство большая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страна.</a:t>
            </a:r>
          </a:p>
          <a:p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 дома. Здесь я стерегу твой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покой.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кусочек души моей, маленький мой!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— отец! Я что хочешь тебе подарю,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Станут счастьем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моим. Все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заботы мои…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7303" y="1349549"/>
            <a:ext cx="3271207" cy="401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86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ПЕРЕВОД НА РУССКИЙ ЯЗЫК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45029" y="1886857"/>
            <a:ext cx="610035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Стихотворение на русский язык перевела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А.А.Ахматова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Анна Андреевна любила это стихотворение и внимательно относилась к его автору, считая его одним из лучших поэтов Востока.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775" y="1451428"/>
            <a:ext cx="3491170" cy="476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7557</TotalTime>
  <Words>1023</Words>
  <Application>Microsoft Office PowerPoint</Application>
  <PresentationFormat>Широкоэкранный</PresentationFormat>
  <Paragraphs>121</Paragraphs>
  <Slides>20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ПЛАН УРОКА</vt:lpstr>
      <vt:lpstr> «ВОЕННЫЕ» СТИХИ</vt:lpstr>
      <vt:lpstr>В ГОДЫ ВОЙНЫ…</vt:lpstr>
      <vt:lpstr>Презентация PowerPoint</vt:lpstr>
      <vt:lpstr> ИСТОРИЯ СОЗДАНИЯ</vt:lpstr>
      <vt:lpstr>ИСТОРИЯ СОЗДАНИЯ</vt:lpstr>
      <vt:lpstr>ОТРЫВОК ИЗ СТИХОТВОРЕНИЯ</vt:lpstr>
      <vt:lpstr> ПЕРЕВОД НА РУССКИЙ ЯЗЫК</vt:lpstr>
      <vt:lpstr>Презентация PowerPoint</vt:lpstr>
      <vt:lpstr>ПИСЬМО ГАФУРУ ГУЛЯМУ</vt:lpstr>
      <vt:lpstr>Презентация PowerPoint</vt:lpstr>
      <vt:lpstr>ДЕТИ ШАМАХМУДОВЫХ</vt:lpstr>
      <vt:lpstr>ДЕТИ ШАМАХМУДОВЫХ</vt:lpstr>
      <vt:lpstr>ШААХМЕД ШАМАХМУДОВ И ЕГО ЖЕНА БАХРИ</vt:lpstr>
      <vt:lpstr>ПАМЯТНИК КУЗНЕЦУ В ТАШКЕНТЕ</vt:lpstr>
      <vt:lpstr>Презентация PowerPoint</vt:lpstr>
      <vt:lpstr>ФИЛЬМ «ТЫ НЕ СИРОТА»</vt:lpstr>
      <vt:lpstr>ПАРК ПОБЕДЫ В ТАШКЕНТЕ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318</cp:revision>
  <dcterms:created xsi:type="dcterms:W3CDTF">2020-09-22T15:24:01Z</dcterms:created>
  <dcterms:modified xsi:type="dcterms:W3CDTF">2020-12-28T13:37:16Z</dcterms:modified>
</cp:coreProperties>
</file>