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5" r:id="rId2"/>
    <p:sldId id="325" r:id="rId3"/>
    <p:sldId id="334" r:id="rId4"/>
    <p:sldId id="386" r:id="rId5"/>
    <p:sldId id="351" r:id="rId6"/>
    <p:sldId id="368" r:id="rId7"/>
    <p:sldId id="374" r:id="rId8"/>
    <p:sldId id="352" r:id="rId9"/>
    <p:sldId id="375" r:id="rId10"/>
    <p:sldId id="378" r:id="rId11"/>
    <p:sldId id="379" r:id="rId12"/>
    <p:sldId id="383" r:id="rId13"/>
    <p:sldId id="362" r:id="rId14"/>
    <p:sldId id="367" r:id="rId15"/>
    <p:sldId id="353" r:id="rId16"/>
    <p:sldId id="382" r:id="rId17"/>
    <p:sldId id="376" r:id="rId18"/>
    <p:sldId id="371" r:id="rId19"/>
    <p:sldId id="384" r:id="rId20"/>
    <p:sldId id="380" r:id="rId21"/>
    <p:sldId id="381" r:id="rId22"/>
    <p:sldId id="365" r:id="rId23"/>
    <p:sldId id="366" r:id="rId24"/>
    <p:sldId id="356" r:id="rId25"/>
    <p:sldId id="355" r:id="rId26"/>
    <p:sldId id="370" r:id="rId27"/>
    <p:sldId id="385" r:id="rId28"/>
    <p:sldId id="35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96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4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50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65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19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07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77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20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324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95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0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6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49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485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624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30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31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20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7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533962" y="2817716"/>
            <a:ext cx="5768177" cy="303576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ru-RU" sz="4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А.А.Фет</a:t>
            </a:r>
            <a:endParaRPr lang="ru-RU" sz="48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1820-1892 гг.)</a:t>
            </a:r>
            <a:endParaRPr lang="ru-RU" sz="48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 </a:t>
            </a:r>
            <a:endParaRPr lang="uz-Latn-UZ" sz="48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802366" y="3387260"/>
            <a:ext cx="62152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79" y="2377515"/>
            <a:ext cx="3092035" cy="41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ФЁТ ИЛИ ФЕТ?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611087"/>
            <a:ext cx="6640167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в 1842 году в журнале "Отечественные записки" появилось первое стихотворение за подписью Фета, в его фамилии буква "ё" оказалась заменена на "е". Поэт принял эту "поправку" - и отныне немецкая фамилия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превратилась в псевдоним русского поэта.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490" y="1490022"/>
            <a:ext cx="2874329" cy="46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ЛИРИЧЕСКИЙ АВТОПОРТРЕТ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95387" y="1950725"/>
            <a:ext cx="5660570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1843 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публикация в журнале "Отечественные записки" стихотворения "Я пришел к тебе с приветом...", которое явилось своего рода лирическим автопортретом и поэтической декларацией молодого поэта.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701" y="1405543"/>
            <a:ext cx="4223098" cy="49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СЛУЖБА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405542"/>
            <a:ext cx="6001537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 достижения своей цели — вернуть дворянское звание —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1845 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покинул Москву и поступил на военную службу в один из провинциальных полков на юге. Продолжал писать стихи.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через восемь лет, находясь на службе в гвардейском лейб-уланском полку, он получил возможность жить вблизи Петербурга.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429" y="1405544"/>
            <a:ext cx="3254072" cy="4176322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215085" y="5734050"/>
            <a:ext cx="37156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А.Фет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поступлении на службу в лейб-гвардии Уланский полк.          Фото начала 1850-х годов.</a:t>
            </a:r>
          </a:p>
        </p:txBody>
      </p:sp>
    </p:spTree>
    <p:extLst>
      <p:ext uri="{BB962C8B-B14F-4D97-AF65-F5344CB8AC3E}">
        <p14:creationId xmlns:p14="http://schemas.microsoft.com/office/powerpoint/2010/main" val="6719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ЕДИНСТВЕННАЯ ЛЮБОВЬ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856455"/>
            <a:ext cx="5277094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Мария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Козьминична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Лазич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дочь бедного херсонского помещика,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девушка-бесприданница.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конца жизни Мария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Лазич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осталась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единственной любовью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поэта.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028" y="2730297"/>
            <a:ext cx="2420322" cy="3170195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165669" y="1280160"/>
            <a:ext cx="5714878" cy="12741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хоть жизнь без тебя </a:t>
            </a:r>
            <a:endParaRPr lang="ru-RU" altLang="ru-RU" sz="24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суждено 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влачить,</a:t>
            </a:r>
            <a:b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мы вместе с тобой, </a:t>
            </a:r>
            <a:endParaRPr lang="ru-RU" altLang="ru-RU" sz="24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 </a:t>
            </a:r>
            <a:r>
              <a:rPr lang="ru-RU" alt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нельзя разлучить…</a:t>
            </a:r>
            <a:r>
              <a:rPr lang="ru-RU" alt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837714" y="5959633"/>
            <a:ext cx="2690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Портретов Марии </a:t>
            </a:r>
            <a:r>
              <a:rPr lang="ru-RU" alt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Лазич</a:t>
            </a: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сохранилось</a:t>
            </a:r>
          </a:p>
        </p:txBody>
      </p:sp>
    </p:spTree>
    <p:extLst>
      <p:ext uri="{BB962C8B-B14F-4D97-AF65-F5344CB8AC3E}">
        <p14:creationId xmlns:p14="http://schemas.microsoft.com/office/powerpoint/2010/main" val="2438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СТИХИ, ПОСВЯЩЁННЫЕ М.ЛАЗИЧ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70" y="1632857"/>
            <a:ext cx="6325690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Памяти о ней посвящены шедевры любовной лирики Фета, датированные 50-ми, 60-ми, 70-ми, 80-ми гг. Воспоминаниям о ней посвящена поэма «Талисман», стихотворения «Старые письма», «Ты отстрадала, я ещё страдаю…», «Нет, я не изменил. До старости глубокой…» и многие другие его стихи.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796" y="1632857"/>
            <a:ext cx="3479770" cy="44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ВТОРОЙ СБОРНИК «СТИХОТВОРЕНИЯ»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685107"/>
            <a:ext cx="732183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1850 году - второй сборник Фета, положительные отзывы критиков в журналах «Современник», «Москвитянин» и «Отечественные записки».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журнале "Современник", хозяином которого стал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Н.А.Некрасов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публикуются стихотворения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которые вызывают восхищение критиков всех направлений. Он был принят в среду известнейших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писателей.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52" y="1405543"/>
            <a:ext cx="3124980" cy="4590308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540152" y="6187040"/>
            <a:ext cx="3091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 А. Некрасов</a:t>
            </a:r>
            <a:endParaRPr lang="ru-RU" alt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ДРУЖБА С </a:t>
            </a:r>
            <a:r>
              <a:rPr lang="ru-RU" sz="4400" dirty="0" smtClean="0"/>
              <a:t>И.С.ТУРГЕНЕВЫМ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48194" y="1249513"/>
            <a:ext cx="7631239" cy="5404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всего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сближается с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И.С.Тургеневым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Первое знакомство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И.С.Тургеневым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состоялось в мае 1853 года в Волково. Потом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приглашению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И.С.Тургенева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 его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имении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Спасское-</a:t>
            </a:r>
            <a:r>
              <a:rPr lang="ru-RU" alt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Лутовиново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И.С.Тургенев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находился в ссылке.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взял с собой и свои переводы из од Горация. Этими переводами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И.С.Тургенев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восхищен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всего.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И.С.Тургенев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редактировал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третий сборник оригинальных стихотворений Фета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250px-Turgenev-1914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658" y="1405544"/>
            <a:ext cx="3581619" cy="46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16984" y="6172511"/>
            <a:ext cx="31222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Сергеевич Тургенев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28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ЖЕНИТЬБА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1" y="1355078"/>
            <a:ext cx="5214822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1857 г.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Париже он женился на дочери богатейшего чаеторговца и сестре своего почитателя, известного писателя и критика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В.П.Боткина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Марии Петровне Боткиной. Она принадлежала к большой купеческой семье. Семья Боткиных была большая, не только талантливая, но и дружная.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251" y="1364465"/>
            <a:ext cx="2922755" cy="3940068"/>
          </a:xfrm>
          <a:prstGeom prst="rect">
            <a:avLst/>
          </a:prstGeom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8869679" y="5473337"/>
            <a:ext cx="29478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Портрет, который, возможно, принадлежит жене </a:t>
            </a:r>
            <a:r>
              <a:rPr lang="ru-RU" alt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endParaRPr lang="ru-RU" alt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818" y="1405543"/>
            <a:ext cx="2794351" cy="3843062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67818" y="5503772"/>
            <a:ext cx="31018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Василий Петрович Боткин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10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СЕМЬЯ </a:t>
            </a:r>
            <a:r>
              <a:rPr lang="ru-RU" sz="4400" dirty="0" smtClean="0"/>
              <a:t>А.А.ФЕТА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552" y="1289639"/>
            <a:ext cx="5553636" cy="46821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0" y="5971773"/>
            <a:ext cx="6351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Воробьёвка 1890 г. Сидят: </a:t>
            </a:r>
            <a:r>
              <a:rPr lang="ru-RU" alt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А.Фет</a:t>
            </a: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жена Мария, дочь Наталья. Стоят: гости их имения - Полонские.</a:t>
            </a:r>
          </a:p>
        </p:txBody>
      </p:sp>
    </p:spTree>
    <p:extLst>
      <p:ext uri="{BB962C8B-B14F-4D97-AF65-F5344CB8AC3E}">
        <p14:creationId xmlns:p14="http://schemas.microsoft.com/office/powerpoint/2010/main" val="40092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ОТСТАВКА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297967"/>
            <a:ext cx="7665914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1858 г.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вышел в отставку, поселился в Москве и энергично занимается литературным трудом, требуя от издателей "неслыханную цену" за свои произведения.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Трудный жизненный путь выработал в нем мрачный взгляд на жизнь и общество. Его сердце ожесточили удары судьбы, а его стремление компенсировать свои социальные нападки делало его тяжелым в общении человеком.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почти перестал писать, стал настоящим помещиком, работая в своем имении.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60" y="1651764"/>
            <a:ext cx="3497488" cy="440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 УРОКА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5483552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История рождения.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2. Учёба. Студенческие годы.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3. Литературная деятельность.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4. </a:t>
            </a:r>
            <a:r>
              <a:rPr lang="ru-RU" sz="3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Фёт</a:t>
            </a: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или Фет?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5. Последние годы жизни.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6. Смерть поэта.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writingonbo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513" y="3822491"/>
            <a:ext cx="2569740" cy="24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64" y="42870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А.А.ФЕТ </a:t>
            </a:r>
            <a:r>
              <a:rPr lang="ru-RU" sz="4400" dirty="0" smtClean="0"/>
              <a:t>- ПОМЕЩИК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10988" y="1405543"/>
            <a:ext cx="7131559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приобрел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небольшое имение - хутор Степановку в местах, где находились родовые поместья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Шеншиных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Хозяином он оказался отличным, а среди соседей-помещиков становится уважаемым лицом. В Степановке </a:t>
            </a:r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обучил двух крестьянских детей грамоте, построил для крестьян больницу. Во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голода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помогает крестьянам деньгами и другими средствами. В 1867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избирают на почетную должность мирового судьи, которую </a:t>
            </a:r>
            <a:r>
              <a:rPr lang="ru-RU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занимал 11 лет.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212" y="1405543"/>
            <a:ext cx="3695624" cy="501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64" y="42870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ПОСЛЕДНИЕ ГОДЫ ЖИЗНИ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499" y="1516915"/>
            <a:ext cx="6698653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Последние годы жизни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отмечены новым, неожиданным и самым высоким взлетом его творчества. В 1877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продает старое имение, Степановку, и покупает новое – Воробьевку. Имение это расположено в Курской губернии, на реке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Тускари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Получилось так, что и в Воробьевке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неизменно, все дни и часы,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 поэтической и умственной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работой.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587" y="1516915"/>
            <a:ext cx="4074459" cy="49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1" y="224852"/>
            <a:ext cx="11982139" cy="82022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УСАДЬБА </a:t>
            </a:r>
            <a:r>
              <a:rPr lang="ru-RU" sz="4400" dirty="0" smtClean="0"/>
              <a:t>А.А.ФЕТА </a:t>
            </a:r>
            <a:r>
              <a:rPr lang="ru-RU" sz="4400" dirty="0" smtClean="0"/>
              <a:t>В ВОРОБЬЁВКЕ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44706" y="1897986"/>
            <a:ext cx="5392270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Воробьевка была излюбленным местом пребывания поэта до самой его кончины (1892 г.) и самым плодотворным периодом его творчества. У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бывали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Л.Н.Толстой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В.С.Соловьев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П.И.Чайковский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многие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042" y="1893367"/>
            <a:ext cx="4608975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СБОРНИК «ВЕЧЕРНИЕ ОГНИ»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24436" y="1304365"/>
            <a:ext cx="7153836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конце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1870-х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Фет с новой силой начал писать стихи. Сборнику стихотворений шестидесятитрехлетний поэт дал название "Вечерние огни". (Более трехсот стихотворений входят в пять выпусков, четыре из которых вышли в свет в </a:t>
            </a:r>
            <a:r>
              <a:rPr lang="ru-RU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1883 г., 1885 г., 1888 г., 1891 г. Пятый 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 поэт подготовил, но не успел издать.) В «Вечерних огнях», как и во всей поэзии Фета, много стихотворений о любви. Видное место в поздней лирики Фета занимает природа.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123" y="1435512"/>
            <a:ext cx="32861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86882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ПРИЗНАНИЕ</a:t>
            </a:r>
            <a:endParaRPr lang="ru-RU" sz="44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7542" y="1506072"/>
            <a:ext cx="5661212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1888 г.,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связи с "пятидесятилетием своей музы", Новым императором Александром III ему было пожаловано придворное звание старшего ранга – камергер. День, в который это произошло, он посчитал днем, когда ему вернули фамилию "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Шеншин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 "одним из счастливейших дней своей жизни".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635" y="1506072"/>
            <a:ext cx="5120866" cy="47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СМЕРТЬ ПОЭТА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7" y="2353235"/>
            <a:ext cx="654283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А.Фет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сердечного приступа 21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ноября (3 декабря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н.с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1892 г.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Москве.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491" y="1502612"/>
            <a:ext cx="3354168" cy="481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ПОСЛЕДНИЙ ПРИЮТ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040413" y="4290772"/>
            <a:ext cx="377708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611" y="1460293"/>
            <a:ext cx="3529890" cy="2578832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404412" y="4290772"/>
            <a:ext cx="31331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Склеп с могилами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А.А</a:t>
            </a: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Фета и </a:t>
            </a: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супруги Марии Петровны.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437" y="1856455"/>
            <a:ext cx="4986960" cy="3468925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482787" y="5598413"/>
            <a:ext cx="3872753" cy="587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899647" y="5598414"/>
            <a:ext cx="3227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 в фамильный склеп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А.А</a:t>
            </a: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Фета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40" y="2175470"/>
            <a:ext cx="2618416" cy="37815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00" y="5992113"/>
            <a:ext cx="2604256" cy="567900"/>
          </a:xfrm>
          <a:prstGeom prst="rect">
            <a:avLst/>
          </a:prstGeom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60339" y="5981671"/>
            <a:ext cx="26184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Надгробье </a:t>
            </a: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А.А</a:t>
            </a: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Фета-</a:t>
            </a:r>
            <a:r>
              <a:rPr lang="ru-RU" alt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Шеншина</a:t>
            </a: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УЧЕНИКИ ПОЭТА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499" y="1420393"/>
            <a:ext cx="11443001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конце 90-х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 </a:t>
            </a:r>
            <a:r>
              <a:rPr lang="en-US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первые десятилетия XX века к 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А.А.Фету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пришла посмертная слава. </a:t>
            </a:r>
          </a:p>
          <a:p>
            <a:pPr algn="ctr">
              <a:lnSpc>
                <a:spcPct val="80000"/>
              </a:lnSpc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Учениками </a:t>
            </a:r>
            <a:r>
              <a:rPr lang="ru-RU" alt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alt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считать поэтов-символистов Валерия Брюсова, Константина Бальмонта, Андрея Белого, Александра Блока.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6" y="3515786"/>
            <a:ext cx="2121592" cy="2670279"/>
          </a:xfrm>
          <a:prstGeom prst="rect">
            <a:avLst/>
          </a:prstGeom>
        </p:spPr>
      </p:pic>
      <p:pic>
        <p:nvPicPr>
          <p:cNvPr id="9" name="Picture 8" descr="200px-Balmont_1880s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63" y="3515786"/>
            <a:ext cx="1986361" cy="279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366" y="3467268"/>
            <a:ext cx="2152075" cy="28409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1445" y="3485303"/>
            <a:ext cx="2243522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915" y="365126"/>
            <a:ext cx="11396586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0914" y="1498818"/>
            <a:ext cx="116259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Записать основные факты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биографии</a:t>
            </a:r>
          </a:p>
          <a:p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Выучить стихотворение «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Печальная</a:t>
            </a:r>
          </a:p>
          <a:p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берёза».</a:t>
            </a:r>
          </a:p>
          <a:p>
            <a:endParaRPr lang="ru-RU" sz="4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44" y="3670663"/>
            <a:ext cx="2637971" cy="25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РОЖДЕНИЯ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9086" y="1886857"/>
            <a:ext cx="5740399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23 ноября (5 декабря) 1820 в селе Новоселки Орловской губернии. Его отцом был богатый помещик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А.Шеншин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мать – Каролина Шарлотта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(после принятия православия стала Елизаветой), приехавшая из Германии.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948" y="1552977"/>
            <a:ext cx="3633531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РОЖДЕНИЯ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80571" y="1552977"/>
            <a:ext cx="7068457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не состояли в браке. Мальчик был записан сыном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Шеншина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когда ему было 14 лет, обнаружилась юридическая незаконность этой записи, что лишало его привилегий, дававшихся потомственным дворянам. Отныне он должен был носить фамилию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богатый наследник внезапно превратился в "человека без имени", сына безвестного иностранца сомнительного происхождения.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686" y="1799772"/>
            <a:ext cx="4049485" cy="41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УЧЁБА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70" y="1756229"/>
            <a:ext cx="551724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Учился в немецкой школе-пансионате в городе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Верро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(ныне Выру, Эстония), затем в пансионе профессора Погодина, историка, писателя, журналиста, в который поступил для подготовки в Московский университет. В 1838 -1844 годах -учёба в Московском Университете.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134" y="1280334"/>
            <a:ext cx="3688592" cy="2420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135" y="3894011"/>
            <a:ext cx="3688591" cy="26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СТУДЕНЧЕСКИЕ ГОДЫ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24114" y="1828800"/>
            <a:ext cx="6691085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Поселившись в семье Григорьевых,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нашел в сыне, будущем критике, Аполлоне Григорьеве, ревностного поклонника и собирателя своих стихотворений. На товарищескую беседу к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А.А.Фету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Аполлону Григорьеву собирались лучшие представители тогдашнего студенчества.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86" y="1576746"/>
            <a:ext cx="4069554" cy="284707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707086" y="5370286"/>
            <a:ext cx="40695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Григорьевых в Замоскворечье. Малая Полянка, 12. Вид со двора. Фото 1915 г.</a:t>
            </a:r>
          </a:p>
        </p:txBody>
      </p:sp>
    </p:spTree>
    <p:extLst>
      <p:ext uri="{BB962C8B-B14F-4D97-AF65-F5344CB8AC3E}">
        <p14:creationId xmlns:p14="http://schemas.microsoft.com/office/powerpoint/2010/main" val="4040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ДРУГ И СОРАТНИК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18457" y="2220686"/>
            <a:ext cx="6916057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1844 году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окончил словесное отделение философского факультета университета. Первый сборника стихов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«Лирический пантеон» вышел при участии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А.Григорьева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113" y="1393371"/>
            <a:ext cx="3471701" cy="48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ПЕРВЫЙ СБОРНИК «ЛИРИЧЕСКИЙ ПАНТЕОН»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57765" y="1479223"/>
            <a:ext cx="6364395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сборник стихотворений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"Лирический пантеон" вышел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1840 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получил одобрение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В.Г.Белинского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вдохновило его на дальнейшее творчество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живущих в Москве поэтов всех даровитее господин Фет», — пишет в 1843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В.Г.Белинский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Стихи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появились во многих изданиях.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150" y="1583727"/>
            <a:ext cx="3809722" cy="464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 </a:t>
            </a:r>
            <a:r>
              <a:rPr lang="ru-RU" sz="4400" smtClean="0"/>
              <a:t>«БЛАГОСЛОВЕНИЕ»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06286" y="1476463"/>
            <a:ext cx="5573486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"Благословение" на серьезную литературную работу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А.А.Фету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Н.В.Гоголь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сказавший: "Это несомненное дарование". Вдохновленный таким «приемом» в литературный круг Москвы, Фет много пишет и публикуется в различных периодических изданиях, в том числе в журнале «Москвитянин».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899" y="1405543"/>
            <a:ext cx="3758602" cy="49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8880</TotalTime>
  <Words>1428</Words>
  <Application>Microsoft Office PowerPoint</Application>
  <PresentationFormat>Широкоэкранный</PresentationFormat>
  <Paragraphs>178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 2</vt:lpstr>
      <vt:lpstr>Тема Office</vt:lpstr>
      <vt:lpstr>Презентация PowerPoint</vt:lpstr>
      <vt:lpstr>ПЛАН  УРОКА</vt:lpstr>
      <vt:lpstr>ИСТОРИЯ РОЖДЕНИЯ</vt:lpstr>
      <vt:lpstr>ИСТОРИЯ РОЖДЕНИЯ</vt:lpstr>
      <vt:lpstr>УЧЁБА</vt:lpstr>
      <vt:lpstr> СТУДЕНЧЕСКИЕ ГОДЫ</vt:lpstr>
      <vt:lpstr> ДРУГ И СОРАТНИК</vt:lpstr>
      <vt:lpstr>ПЕРВЫЙ СБОРНИК «ЛИРИЧЕСКИЙ ПАНТЕОН»</vt:lpstr>
      <vt:lpstr> «БЛАГОСЛОВЕНИЕ»</vt:lpstr>
      <vt:lpstr>ФЁТ ИЛИ ФЕТ?</vt:lpstr>
      <vt:lpstr>ЛИРИЧЕСКИЙ АВТОПОРТРЕТ</vt:lpstr>
      <vt:lpstr>СЛУЖБА</vt:lpstr>
      <vt:lpstr>ЕДИНСТВЕННАЯ ЛЮБОВЬ</vt:lpstr>
      <vt:lpstr> СТИХИ, ПОСВЯЩЁННЫЕ М.ЛАЗИЧ</vt:lpstr>
      <vt:lpstr>ВТОРОЙ СБОРНИК «СТИХОТВОРЕНИЯ»</vt:lpstr>
      <vt:lpstr>ДРУЖБА С И.С.ТУРГЕНЕВЫМ</vt:lpstr>
      <vt:lpstr>ЖЕНИТЬБА</vt:lpstr>
      <vt:lpstr>СЕМЬЯ А.А.ФЕТА</vt:lpstr>
      <vt:lpstr>ОТСТАВКА</vt:lpstr>
      <vt:lpstr>А.А.ФЕТ - ПОМЕЩИК</vt:lpstr>
      <vt:lpstr>ПОСЛЕДНИЕ ГОДЫ ЖИЗНИ</vt:lpstr>
      <vt:lpstr>УСАДЬБА А.А.ФЕТА В ВОРОБЬЁВКЕ</vt:lpstr>
      <vt:lpstr>СБОРНИК «ВЕЧЕРНИЕ ОГНИ»</vt:lpstr>
      <vt:lpstr>ПРИЗНАНИЕ</vt:lpstr>
      <vt:lpstr>СМЕРТЬ ПОЭТА</vt:lpstr>
      <vt:lpstr>ПОСЛЕДНИЙ ПРИЮТ</vt:lpstr>
      <vt:lpstr>УЧЕНИКИ ПОЭТА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349</cp:revision>
  <dcterms:created xsi:type="dcterms:W3CDTF">2020-09-22T15:24:01Z</dcterms:created>
  <dcterms:modified xsi:type="dcterms:W3CDTF">2021-01-07T04:47:22Z</dcterms:modified>
</cp:coreProperties>
</file>