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5" r:id="rId2"/>
    <p:sldId id="325" r:id="rId3"/>
    <p:sldId id="334" r:id="rId4"/>
    <p:sldId id="351" r:id="rId5"/>
    <p:sldId id="367" r:id="rId6"/>
    <p:sldId id="368" r:id="rId7"/>
    <p:sldId id="369" r:id="rId8"/>
    <p:sldId id="361" r:id="rId9"/>
    <p:sldId id="365" r:id="rId10"/>
    <p:sldId id="366" r:id="rId11"/>
    <p:sldId id="352" r:id="rId12"/>
    <p:sldId id="353" r:id="rId13"/>
    <p:sldId id="362" r:id="rId14"/>
    <p:sldId id="355" r:id="rId15"/>
    <p:sldId id="370" r:id="rId16"/>
    <p:sldId id="356" r:id="rId17"/>
    <p:sldId id="371" r:id="rId18"/>
    <p:sldId id="372" r:id="rId19"/>
    <p:sldId id="373" r:id="rId20"/>
    <p:sldId id="354" r:id="rId21"/>
    <p:sldId id="350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31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65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50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76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249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601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779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667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05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5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61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30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78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316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95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86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9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29.12.2020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41694" y="2373574"/>
            <a:ext cx="6820135" cy="349230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endParaRPr lang="uz-Latn-UZ" sz="44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Худайберды</a:t>
            </a: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4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Тухтабаев</a:t>
            </a:r>
            <a:endParaRPr lang="ru-RU" sz="44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од. </a:t>
            </a:r>
            <a:r>
              <a:rPr lang="ru-RU" sz="44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1932 г.</a:t>
            </a:r>
          </a:p>
          <a:p>
            <a:pPr marL="38918">
              <a:spcBef>
                <a:spcPts val="233"/>
              </a:spcBef>
            </a:pPr>
            <a:r>
              <a:rPr lang="ru-RU" sz="44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Очерк жизни и творчества.</a:t>
            </a: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563571" y="3387260"/>
            <a:ext cx="72740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51" t="21376" r="50317" b="33121"/>
          <a:stretch/>
        </p:blipFill>
        <p:spPr>
          <a:xfrm>
            <a:off x="8334282" y="2886012"/>
            <a:ext cx="3643917" cy="31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РАБОТА В ГАЗЕТАХ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9086" y="2258452"/>
            <a:ext cx="5281891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1958 году переехал в город Ташкент, работал в газете «Ташкентская правда», а затем в газете «Голос Узбекистана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260" y="1603948"/>
            <a:ext cx="4312506" cy="431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551"/>
            <a:ext cx="12192000" cy="43819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ПЕДАГОГИЧЕСКАЯ ДЕЯТЕЛЬНОСТЬ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8070" y="2380255"/>
            <a:ext cx="6054273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Профессиональную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начал в качестве учителя районной школы Ферганской области, позже работал заведующим учебной частью, директором школы.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214" y="1405543"/>
            <a:ext cx="3338785" cy="503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4265"/>
            <a:ext cx="12192000" cy="820812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ПУБЛИКАЦИИ В ГАЗЕТАХ И ПЕЧАТНЫХ ИЗДАНИЯХ</a:t>
            </a:r>
            <a:endParaRPr lang="ru-RU" sz="3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8576" y="1630999"/>
            <a:ext cx="648051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Начиная с 1958 года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Худайберды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Тухтабаев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протяжении 14-ти лет в газетах «Вечерний Ташкент», «Советский Узбекистан» опубликовал более 300 фельетонов. Также печатался в журналах «Гулистан», «Звезда Востока», «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Гулхан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Гунча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«Молодая сила», в печатных изданиях «Молодая гвардия» и «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Камалак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4351"/>
          <a:stretch/>
        </p:blipFill>
        <p:spPr>
          <a:xfrm>
            <a:off x="7932749" y="1405543"/>
            <a:ext cx="3884751" cy="2542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749" y="4032832"/>
            <a:ext cx="3884751" cy="23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КНИГИ </a:t>
            </a:r>
            <a:r>
              <a:rPr lang="ru-RU" sz="4400" dirty="0" smtClean="0"/>
              <a:t>Х.ТУХТАБАЕВА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69709" y="1712686"/>
            <a:ext cx="7095434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1958 году за короткое время в свет вышли книги «Молодая гвардия», «Тайна раскрыта», «Волшебная шапка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Позже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появились романы «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Оманбай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Давронбай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«Конец жёлтого дивана», «Годы и дороги», повесть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«Свет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заброшенном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доме».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522" y="1381807"/>
            <a:ext cx="3332726" cy="50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ЛЮБОВЬ ПИСАТЕЛЯ К ДЕТЯМ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57730" y="1682834"/>
            <a:ext cx="5306786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Х.Тухтабаев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любит детей,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постоянно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влечет интересный, необычный мир детей, их страхи и радости, игры и шалости.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349" y="2028282"/>
            <a:ext cx="4923899" cy="404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ПОВЕСТЬ «РАСКРЫТАЯ ТАЙНА»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8071" y="1897986"/>
            <a:ext cx="5306786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Первая книга писателя – повесть «Раскрытая тайна» – это исследование внутреннего мира мальчишек, с их верой в чудеса и тайны.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208" y="1630999"/>
            <a:ext cx="3588307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КНИГА «КАТАЯСЬ НА ЖЁЛТОМ ДИВАНЕ»</a:t>
            </a:r>
            <a:endParaRPr lang="ru-RU" sz="4000" dirty="0"/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8072" y="2473377"/>
            <a:ext cx="521791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Книга «Катаясь на жёлтом диване» принесла писателю известность.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319" y="1520337"/>
            <a:ext cx="4560929" cy="48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6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КНИГА «КАТАЯСЬ НА ЖЁЛТОМ ДИВАНЕ»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32541" y="1897986"/>
            <a:ext cx="5274129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1971 году на международном форуме детской литературы,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проходил в Италии в городе Риме, книга получила высочайшую оценку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Джани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Родари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016" y="1519316"/>
            <a:ext cx="385762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РОМАН «КОНЕЦ ЖЁЛТОГО ДИВА»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8071" y="1603948"/>
            <a:ext cx="6701942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такого признания вдохновлённый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Х.Тухтабаев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воодушевлением принимается за новую книгу. Он создает роман «Конец жёлтого дива» в трёх частях («Товарищ полковник», «В погоне за жёлтым дивом», «Конец жёлтого дива или как мир превратился в цветник»).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414" y="1405543"/>
            <a:ext cx="3492709" cy="51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РОМАН «КОНЕЦ ЖЁЛТОГО ДИВА»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40117" y="1642493"/>
            <a:ext cx="5727581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роман переведен на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30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языков мира, переиздавался 44 раза, тираж книги превысил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3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миллиона экземпляров! Книга занимает четвертое место из десяти самых читаемых детских романов в мире!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414" y="1630999"/>
            <a:ext cx="3292150" cy="465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ПЛАН  УРОКА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837222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1.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Детство будущего писателя.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2. Образование.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3. Работа в газетах.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4. Педагогическая деятельность.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5. Публикации в газетах и печатных изданиях.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6. Произведения </a:t>
            </a:r>
            <a:r>
              <a:rPr lang="ru-RU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Х.Тухтабаева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7. Известность писателя за границей.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513" y="3822491"/>
            <a:ext cx="2569740" cy="240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494" y="479167"/>
            <a:ext cx="11752730" cy="6015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ИЗВЕСТНОСТЬ Х.ТУХТАБАЕВА ЗА ГРАНИЦЕЙ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98070" y="1738858"/>
            <a:ext cx="604237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Зарубежным читателям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Худайберды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Тухтабаев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известен благодаря переведенной на русский (а также украинский, французский и ряд других языков) повести-сказке «Волшебная шапка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удостоенной премии на Всесоюзном конкурсе на лучшую детскую книгу в 1970 года.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908" y="1405543"/>
            <a:ext cx="3052307" cy="511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915" y="365126"/>
            <a:ext cx="11396586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0914" y="1498818"/>
            <a:ext cx="113965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Записать основные факты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биографии</a:t>
            </a:r>
          </a:p>
          <a:p>
            <a:r>
              <a:rPr lang="ru-RU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Х.Тухтабаева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Прочитать отрывок из повести «Свет в заброшенном доме».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20" y="3419202"/>
            <a:ext cx="3185238" cy="306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СОВРЕМЕННЫЙ УЗБЕКСКИЙ ДЕТСКИЙ ПИСАТЕЛЬ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49086" y="1596571"/>
            <a:ext cx="6400799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Худайберды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Тухтабаев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узб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Xudoyberdi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Toxtaboev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род.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1932 г.)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современный узбекский детский писатель. Заслуженный работник культуры Республики Узбекистан, Народный писатель Узбекистана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Худайберды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Тухтабаев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родился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17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декабря 1932 года в селе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Катта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Тагоб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Ферганской области.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4445" t="8692" r="13767" b="12428"/>
          <a:stretch/>
        </p:blipFill>
        <p:spPr>
          <a:xfrm>
            <a:off x="7558860" y="1842098"/>
            <a:ext cx="4174487" cy="34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ДЕТСТВО БУДУЩЕГО ПИСАТЕЛЯ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98070" y="2496457"/>
            <a:ext cx="4875714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Худайберды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рано остался сиротой и его воспитанием занимались его дедушка и бабушка.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971" y="1799772"/>
            <a:ext cx="4385365" cy="438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ЛЮБОВЬ К МУДРОМУ НАРОДНОМУ СЛОВУ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46266" y="2143756"/>
            <a:ext cx="5531759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Бабушка была неграмотной женщиной, но знала множество интересных сказок. Именно она смогла привить любовь будущему сказочнику к простому, мудрому народному слову.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13841"/>
          <a:stretch/>
        </p:blipFill>
        <p:spPr>
          <a:xfrm>
            <a:off x="7532913" y="1343846"/>
            <a:ext cx="4049252" cy="510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98070" y="1988457"/>
            <a:ext cx="5459188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время Второй мировой войны в доме бабушки увеличилось количество внуков, и они с дедом не смогли прокормить такое количество детей.             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Х.Тухтабаев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оказался в детдоме.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583" y="1617614"/>
            <a:ext cx="3647931" cy="454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10804"/>
            <a:ext cx="12192000" cy="38748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 «ЮНОША С ПЯТЬЮ ДЕТЬМИ»</a:t>
            </a:r>
            <a:endParaRPr lang="ru-RU" sz="36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420585" y="2496457"/>
            <a:ext cx="5531759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Время, проведенное в детском доме, отражено в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романе </a:t>
            </a:r>
            <a:r>
              <a:rPr lang="ru-RU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Х.Тухтабаева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«Юноша с пятью детьми».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434" y="1378856"/>
            <a:ext cx="3211641" cy="497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ОБРАЗОВАНИЕ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9086" y="1897986"/>
            <a:ext cx="5486400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1949 году окончил Какандское педагогическое училище, а в 1955 году - Ташкентский Государственный Университет (сейчас Национальный Университет Узбекистана).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622" y="1720828"/>
            <a:ext cx="5025957" cy="435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61" y="224852"/>
            <a:ext cx="11982139" cy="820225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/>
              <a:t>ТВОРЧЕСТВО ИЗВЕСТНЫХ ПОЭТОВ И ПИСАТЕЛЕЙ</a:t>
            </a:r>
            <a:endParaRPr lang="ru-RU" sz="3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2"/>
          </p:nvPr>
        </p:nvSpPr>
        <p:spPr>
          <a:xfrm>
            <a:off x="374500" y="1405543"/>
            <a:ext cx="16683175" cy="492443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74499" y="1405543"/>
            <a:ext cx="869455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университете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Х.Тухтабаев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упоением изучает творчество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А.Навои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Бабура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Айбека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                  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Х.Алимджана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А.Каххара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avatars.mds.yandex.net/get-zen_doc/1592246/pub_5d26e276a98a2a00ad2d9198_5d286b4bc49f2900abd12fa7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70" y="1405543"/>
            <a:ext cx="2492928" cy="337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408" y="3192284"/>
            <a:ext cx="2938327" cy="32704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966" y="2958634"/>
            <a:ext cx="2434428" cy="30226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1593" y="3967998"/>
            <a:ext cx="2531040" cy="24947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020" y="3378240"/>
            <a:ext cx="2409175" cy="26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6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7579</TotalTime>
  <Words>751</Words>
  <Application>Microsoft Office PowerPoint</Application>
  <PresentationFormat>Широкоэкранный</PresentationFormat>
  <Paragraphs>125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 2</vt:lpstr>
      <vt:lpstr>Тема Office</vt:lpstr>
      <vt:lpstr>Презентация PowerPoint</vt:lpstr>
      <vt:lpstr>ПЛАН  УРОКА</vt:lpstr>
      <vt:lpstr>СОВРЕМЕННЫЙ УЗБЕКСКИЙ ДЕТСКИЙ ПИСАТЕЛЬ</vt:lpstr>
      <vt:lpstr> ДЕТСТВО БУДУЩЕГО ПИСАТЕЛЯ</vt:lpstr>
      <vt:lpstr> ЛЮБОВЬ К МУДРОМУ НАРОДНОМУ СЛОВУ</vt:lpstr>
      <vt:lpstr> </vt:lpstr>
      <vt:lpstr>  «ЮНОША С ПЯТЬЮ ДЕТЬМИ»</vt:lpstr>
      <vt:lpstr>ОБРАЗОВАНИЕ</vt:lpstr>
      <vt:lpstr>ТВОРЧЕСТВО ИЗВЕСТНЫХ ПОЭТОВ И ПИСАТЕЛЕЙ</vt:lpstr>
      <vt:lpstr>РАБОТА В ГАЗЕТАХ</vt:lpstr>
      <vt:lpstr>ПЕДАГОГИЧЕСКАЯ ДЕЯТЕЛЬНОСТЬ</vt:lpstr>
      <vt:lpstr>ПУБЛИКАЦИИ В ГАЗЕТАХ И ПЕЧАТНЫХ ИЗДАНИЯХ</vt:lpstr>
      <vt:lpstr>КНИГИ Х.ТУХТАБАЕВА</vt:lpstr>
      <vt:lpstr>ЛЮБОВЬ ПИСАТЕЛЯ К ДЕТЯМ</vt:lpstr>
      <vt:lpstr>ПОВЕСТЬ «РАСКРЫТАЯ ТАЙНА»</vt:lpstr>
      <vt:lpstr>КНИГА «КАТАЯСЬ НА ЖЁЛТОМ ДИВАНЕ»</vt:lpstr>
      <vt:lpstr>КНИГА «КАТАЯСЬ НА ЖЁЛТОМ ДИВАНЕ»</vt:lpstr>
      <vt:lpstr>РОМАН «КОНЕЦ ЖЁЛТОГО ДИВА»</vt:lpstr>
      <vt:lpstr>РОМАН «КОНЕЦ ЖЁЛТОГО ДИВА»</vt:lpstr>
      <vt:lpstr>ИЗВЕСТНОСТЬ Х.ТУХТАБАЕВА ЗА ГРАНИЦЕЙ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Lenova 330 pro A6</cp:lastModifiedBy>
  <cp:revision>291</cp:revision>
  <dcterms:created xsi:type="dcterms:W3CDTF">2020-09-22T15:24:01Z</dcterms:created>
  <dcterms:modified xsi:type="dcterms:W3CDTF">2020-12-29T03:48:38Z</dcterms:modified>
</cp:coreProperties>
</file>