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5" r:id="rId2"/>
    <p:sldId id="334" r:id="rId3"/>
    <p:sldId id="377" r:id="rId4"/>
    <p:sldId id="389" r:id="rId5"/>
    <p:sldId id="351" r:id="rId6"/>
    <p:sldId id="391" r:id="rId7"/>
    <p:sldId id="378" r:id="rId8"/>
    <p:sldId id="390" r:id="rId9"/>
    <p:sldId id="379" r:id="rId10"/>
    <p:sldId id="428" r:id="rId11"/>
    <p:sldId id="362" r:id="rId12"/>
    <p:sldId id="367" r:id="rId13"/>
    <p:sldId id="416" r:id="rId14"/>
    <p:sldId id="417" r:id="rId15"/>
    <p:sldId id="418" r:id="rId16"/>
    <p:sldId id="419" r:id="rId17"/>
    <p:sldId id="420" r:id="rId18"/>
    <p:sldId id="353" r:id="rId19"/>
    <p:sldId id="422" r:id="rId20"/>
    <p:sldId id="392" r:id="rId21"/>
    <p:sldId id="423" r:id="rId22"/>
    <p:sldId id="424" r:id="rId23"/>
    <p:sldId id="425" r:id="rId24"/>
    <p:sldId id="426" r:id="rId25"/>
    <p:sldId id="394" r:id="rId26"/>
    <p:sldId id="421" r:id="rId27"/>
    <p:sldId id="407" r:id="rId28"/>
    <p:sldId id="406" r:id="rId29"/>
    <p:sldId id="427" r:id="rId30"/>
    <p:sldId id="413" r:id="rId31"/>
    <p:sldId id="412" r:id="rId32"/>
    <p:sldId id="415" r:id="rId33"/>
    <p:sldId id="35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1" autoAdjust="0"/>
    <p:restoredTop sz="94660"/>
  </p:normalViewPr>
  <p:slideViewPr>
    <p:cSldViewPr snapToGrid="0">
      <p:cViewPr varScale="1">
        <p:scale>
          <a:sx n="62" d="100"/>
          <a:sy n="62" d="100"/>
        </p:scale>
        <p:origin x="6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13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91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412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368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446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03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17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054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7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58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54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062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60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002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932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373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5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54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6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134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4661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52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776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10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96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2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ovolitika.ru/wp-content/uploads/2011/05/mel44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hyperlink" Target="http://gallduct.ru/img/1162023.jpg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w2.ru/upload/iblock/8a1/maerz09-2338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youngcampaigner.typepad.com/photos/uncategorized/2008/07/19/coat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que-salon.ru/forum/uploads/monthly_12_2010/post-2259-1292262614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datai/o-zhivotnykh/V-zooparke.files/0015-020-Rod-bizonov-vkljuchaet-v-sebja-2-vida-evropejskogo-zubra-i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08.radikal.ru/i181/0909/5e/56196356c78b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://i.piccy.info/i3/7e/31/75eb034f1609c1675256b3d5e120.jpeg" TargetMode="Externa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.bigmir.net/img/prikol/images/large/9/0/106009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hyperlink" Target="http://stat8.blog.ru/lr/0a2965d99ec5a82cccec4bb8d1c6c843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1.hubimg.com/u/2132792_f260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yflorafauna.ru/images/pic585-0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hyperlink" Target="http://velesovmir.files.wordpress.com/2011/07/d0bad0bed0bcd0b0d180.jpg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2/64/725/64725976_Termite61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hyperlink" Target="http://ins.barba.ru/i/ph/ter_1.jpg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2/64/129/64129387_1284727395_275pxIllustration_Lens_culinaris0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hyperlink" Target="http://img-fotki.yandex.ru/get/3106/half-back.56/0_1e88d_3301f31f_XL" TargetMode="Externa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tour.com.ua/assets/images/shrilanka%204.jp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-places.com/data/articles/gallery/511/6047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rstar.info/glinka_russky_army_kostjum/48_3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537190" y="2922220"/>
            <a:ext cx="6692589" cy="30614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А.П.Чехов</a:t>
            </a: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Рассказ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«Мальчики»</a:t>
            </a:r>
          </a:p>
          <a:p>
            <a:pPr marL="38918" algn="ctr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Урок 2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778780" y="3387260"/>
            <a:ext cx="645111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44999" y="526307"/>
            <a:ext cx="52329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05980" y="1210723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https://3.bp.blogspot.com/-u4CV_wzkPxg/WBd-SW7NMwI/AAAAAAAABZY/38HRNYdbNZcGFT871Q1WBjQEpe7lB1kwACLcB/s1600/978-5-08-005179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332" y="2442830"/>
            <a:ext cx="2849362" cy="41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ПРОВЕРЬТЕ СЕБЯ!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71801" y="1562269"/>
            <a:ext cx="3886200" cy="41006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</a:rPr>
              <a:t>в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ctr">
              <a:buAutoNum type="arabicPeriod"/>
            </a:pP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ru-RU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i007.fotocdn.net/s112/ecebd2a936d1562f/user_xl/25268555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38" y="1405543"/>
            <a:ext cx="3959376" cy="453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1485708"/>
            <a:ext cx="588970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РОЗВАЛЬНИ – низкие и широкие сани с расходящимся по краям облучком.</a:t>
            </a:r>
          </a:p>
        </p:txBody>
      </p:sp>
      <p:pic>
        <p:nvPicPr>
          <p:cNvPr id="9" name="Picture 2" descr="Картинка 2 из 18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7118">
            <a:off x="6731730" y="2015815"/>
            <a:ext cx="4618249" cy="29243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4" descr="Картинка 4 из 2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57355">
            <a:off x="2597412" y="3402875"/>
            <a:ext cx="3003344" cy="28961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0061" y="1514475"/>
            <a:ext cx="5872164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БАШЛЫК – тёплый головной убор – остроугольный колпак с длинными концами, надеваемый поверх 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шапки.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а 5 из 358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1077" y="2943224"/>
            <a:ext cx="5250923" cy="2971779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0061" y="2185987"/>
            <a:ext cx="564356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СЮРТУК – род   длинного двубортного пиджака, обычно в талию.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а 24 из 695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8235" y="1627763"/>
            <a:ext cx="2794562" cy="45872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085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14350" y="2243137"/>
            <a:ext cx="64008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САМОЕДЫ – старое название ненцев и некоторых других северных народов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Картинка 1 из 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3820" y="1514475"/>
            <a:ext cx="3160465" cy="4857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853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2900" y="2286000"/>
            <a:ext cx="764360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БИЗОН – крупное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парнокопытное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животное с мягкой шерстью, дикий </a:t>
            </a:r>
            <a:r>
              <a:rPr lang="ru-RU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североамериканский </a:t>
            </a:r>
            <a:r>
              <a:rPr lang="ru-RU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бык.</a:t>
            </a:r>
          </a:p>
        </p:txBody>
      </p:sp>
      <p:pic>
        <p:nvPicPr>
          <p:cNvPr id="6" name="Picture 2" descr="Картинка 6 из 12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6509" y="744314"/>
            <a:ext cx="3602635" cy="5636381"/>
          </a:xfrm>
          <a:prstGeom prst="roundRect">
            <a:avLst>
              <a:gd name="adj" fmla="val 16667"/>
            </a:avLst>
          </a:prstGeom>
          <a:ln>
            <a:solidFill>
              <a:schemeClr val="accent2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14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14966" y="1646167"/>
            <a:ext cx="571201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Пампасы – южноамериканские степи.</a:t>
            </a:r>
            <a:endParaRPr lang="ru-RU" sz="3200" b="1" i="1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Картинка 6 из 3234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8382">
            <a:off x="6715498" y="1634043"/>
            <a:ext cx="5076825" cy="33718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Картинка 15 из 3234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13069">
            <a:off x="1576085" y="3180167"/>
            <a:ext cx="4274280" cy="3151580"/>
          </a:xfrm>
          <a:prstGeom prst="snip2DiagRect">
            <a:avLst>
              <a:gd name="adj1" fmla="val 3506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41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28701"/>
            <a:ext cx="12192000" cy="52856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5775" y="1374250"/>
            <a:ext cx="6872288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МУСТАНГ – одичавшая домашняя лошадь </a:t>
            </a:r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североамериканских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прерий.</a:t>
            </a:r>
          </a:p>
        </p:txBody>
      </p:sp>
      <p:pic>
        <p:nvPicPr>
          <p:cNvPr id="8" name="Picture 2" descr="Картинка 2 из 333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7200">
            <a:off x="7434734" y="1682621"/>
            <a:ext cx="4343400" cy="3479664"/>
          </a:xfrm>
          <a:prstGeom prst="ellipse">
            <a:avLst/>
          </a:prstGeom>
          <a:ln w="190500" cap="rnd">
            <a:solidFill>
              <a:schemeClr val="accent1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4" descr="Картинка 16 из 33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93684">
            <a:off x="2274246" y="3334747"/>
            <a:ext cx="4373913" cy="3063459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32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5" y="1714500"/>
            <a:ext cx="572508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ИНДЕЙЦЫ –</a:t>
            </a: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общее название коренных племён и народностей  населявших до появления европейцев Южную и Северную Америку. 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s1.hubimg.com/u/2132792_f26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0414" y="1405543"/>
            <a:ext cx="3262356" cy="476805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429" y="1548459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4250" y="1498808"/>
            <a:ext cx="5982263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Москит - мелкое </a:t>
            </a:r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двукрылое кровососущее насекомое южных стран, причиняющее болезненные укусы.</a:t>
            </a:r>
          </a:p>
        </p:txBody>
      </p:sp>
      <p:pic>
        <p:nvPicPr>
          <p:cNvPr id="10" name="Picture 4" descr="Картинка 9 из 11742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47339">
            <a:off x="7700964" y="1600179"/>
            <a:ext cx="3857652" cy="3429024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Картинка 3 из 11742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4268">
            <a:off x="4487263" y="3574063"/>
            <a:ext cx="2802476" cy="2802476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46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8613" y="1685925"/>
            <a:ext cx="771525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Чем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занималась семья до приезда </a:t>
            </a:r>
            <a:b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мальчиков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накрывали на стол;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изготавливали праздничные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костюмы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делали из разноцветной бумаги 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цветы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бахрому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s://interesnyefakty.org/wp-content/uploads/Foto-CHehova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964" y="1671964"/>
            <a:ext cx="3598286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66271" y="1528763"/>
            <a:ext cx="620599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ТЕРМИТ – насекомое жарких стран, живущее большими колониями, вредитель древесины, кожи, 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бумаги. 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Картинка 15 из 2314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9984">
            <a:off x="6985328" y="1790541"/>
            <a:ext cx="4505353" cy="3419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Картинка 2 из 2314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23930">
            <a:off x="2360439" y="3911927"/>
            <a:ext cx="2417656" cy="24669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539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94858" y="1471613"/>
            <a:ext cx="620599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ЧЕЧЕВИЦА – растение семейства бобовых, а также его круглые, с двух сторон выпуклые, 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зёрна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4" descr="Картинка 1 из 183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56347">
            <a:off x="8129560" y="1621503"/>
            <a:ext cx="3214710" cy="4214818"/>
          </a:xfrm>
          <a:prstGeom prst="roundRect">
            <a:avLst>
              <a:gd name="adj" fmla="val 16667"/>
            </a:avLst>
          </a:prstGeom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Картинка 2 из 4307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564" y="3728912"/>
            <a:ext cx="3281861" cy="2781259"/>
          </a:xfrm>
          <a:prstGeom prst="flowChartMagneticDisk">
            <a:avLst/>
          </a:prstGeom>
          <a:noFill/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065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9329" y="2148028"/>
            <a:ext cx="599167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ПЛАНТАЦИИ – большое хозяйство, в котором возделываются культуры.</a:t>
            </a:r>
          </a:p>
        </p:txBody>
      </p:sp>
      <p:pic>
        <p:nvPicPr>
          <p:cNvPr id="6" name="Picture 4" descr="Картинка 6 из 7958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3230">
            <a:off x="6555882" y="1614008"/>
            <a:ext cx="5076825" cy="4087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3547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0571" y="2214563"/>
            <a:ext cx="6205992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ФЛИГЕЛЬ – постройка с боку главного здания или дом во дворе большого здания.</a:t>
            </a:r>
          </a:p>
        </p:txBody>
      </p:sp>
      <p:pic>
        <p:nvPicPr>
          <p:cNvPr id="6" name="Picture 2" descr="Картинка 4 из 252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6358" y="1748240"/>
            <a:ext cx="4535890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86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0571" y="1871663"/>
            <a:ext cx="6048829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УРЯДНИК – 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в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царской армии: казачий унтер-офицер;</a:t>
            </a:r>
          </a:p>
          <a:p>
            <a:pPr algn="ctr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 царской России: нижний чин уездной </a:t>
            </a:r>
            <a:r>
              <a:rPr lang="ru-RU" sz="32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полиции.  </a:t>
            </a:r>
            <a:endParaRPr lang="ru-RU" sz="32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а 14 из 305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1789" y="1671638"/>
            <a:ext cx="2697028" cy="4460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25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СЛОВАРНАЯ РАБОТА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2697" y="2202071"/>
            <a:ext cx="5098693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Майн Рид – английский писатель, автор авантюрно-приключенческих романов. 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 descr="C:\Users\User\Desktop\pr_040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345" y="1405543"/>
            <a:ext cx="2357438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User\Pictures\2010-01-31 мр\мр 00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97064">
            <a:off x="6258555" y="2589121"/>
            <a:ext cx="3182484" cy="39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4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7" y="300037"/>
            <a:ext cx="11872913" cy="745039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СОСТАВЛЕНИЕ ПЛАНА РАССКАЗА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40963" y="1363851"/>
            <a:ext cx="6332450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Первый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приезд Володи.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Действие в столовой.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Действие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детской.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Диалог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Катей.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Девочки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подслушивают разговор.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Прощание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родными.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Диалог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Володей.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Поиски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мальчиков.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Второй 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приезд Володи.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ru-RU" alt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Отъезд </a:t>
            </a:r>
            <a:r>
              <a:rPr lang="ru-RU" altLang="ru-RU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Чечевицына</a:t>
            </a:r>
            <a:r>
              <a:rPr lang="ru-RU" alt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6" name="Picture 2" descr="https://bipbap.ru/wp-content/uploads/2020/01/ee2b7cf94afbc544fe16c29ff7f38d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476" y="1714500"/>
            <a:ext cx="4511962" cy="42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ПОРТРЕТЫ МАЛЬЧИКОВ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69626" y="1856455"/>
            <a:ext cx="634084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Володя – добропорядочный мальчик, привязанный к семье всем сердцем, хоть и на стадии своего взросления пытается продемонстрировать обратное. У него есть мечта – Америка. И ради ее осуществления он готов на поступок: пренебречь самым ценным, что у него есть, доверием и близостью семьи.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http://korzinka-schastiya.com/wp-content/uploads/2012/05/02lab87of133095367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16973" y="1630999"/>
            <a:ext cx="4000528" cy="4500594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38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378236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ПОРТРЕТЫ МАЛЬЧИКОВ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2431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5" y="2043112"/>
            <a:ext cx="713954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Чечевицын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далек от душевных терзаний и увлечен только одной идеей – убежать и поскорее. Ему, в отличие от Володи, неведомы тепло домашнего очага и родительская забота, его ничто не держит. Семейные ценности не являются для него чем-то основополагающим. Он – человек решительный и суровый.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https://i0.wp.com/pushkinsdelal.ru/wp-content/uploads/2020/07/image-570.png?resize=569%2C87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84" y="1536957"/>
            <a:ext cx="3613917" cy="45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2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МАРШРУТ МАЛЬЧИКОВ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9" name="Picture 2" descr="http://www.c.weare1.info/images/phmapoftheworld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3613" y="1420393"/>
            <a:ext cx="7959777" cy="48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85011" y="1925053"/>
            <a:ext cx="7170821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2. Откуда приехал Володя</a:t>
            </a:r>
            <a:r>
              <a:rPr lang="ru-RU" sz="3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?</a:t>
            </a:r>
          </a:p>
          <a:p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а) из гимназии;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б</a:t>
            </a:r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) из больницы;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) из 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путешествия.</a:t>
            </a:r>
          </a:p>
        </p:txBody>
      </p:sp>
      <p:pic>
        <p:nvPicPr>
          <p:cNvPr id="7" name="Picture 2" descr="https://bipbap.ru/wp-content/uploads/2020/01/7bc3d1e4e975f538b326ae6568df398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r="2627"/>
          <a:stretch/>
        </p:blipFill>
        <p:spPr bwMode="auto">
          <a:xfrm>
            <a:off x="7889397" y="1700212"/>
            <a:ext cx="3924370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9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ТЕМА И ПРОБЛЕМА В РАССКАЗЕ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05846" y="2271713"/>
            <a:ext cx="7634568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произведения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детство, которое выражается в желании главных героев осуществить путешествие в далёкую неизведанную страну.</a:t>
            </a:r>
          </a:p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рассказе автор затрагивает проблемы взаимоотношений отцов и детей, в целом мира взрослых и детей, разницу в мировоззрениях людей одного поколения.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https://i1.wp.com/pushkinsdelal.ru/wp-content/uploads/2020/07/image-559.png?resize=687%2C93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6890" r="8122" b="13693"/>
          <a:stretch/>
        </p:blipFill>
        <p:spPr bwMode="auto">
          <a:xfrm>
            <a:off x="8401802" y="1679084"/>
            <a:ext cx="3499476" cy="436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65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764" y="443551"/>
            <a:ext cx="1298148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СМЫСЛ РАССКАЗА «МАЛЬЧИКИ»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45397" y="2228850"/>
            <a:ext cx="6261315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7">
              <a:buClr>
                <a:schemeClr val="bg2">
                  <a:lumMod val="40000"/>
                  <a:lumOff val="60000"/>
                </a:schemeClr>
              </a:buClr>
              <a:defRPr/>
            </a:pPr>
            <a:r>
              <a:rPr lang="ru-RU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поддерживать правильные отношения между взрослыми и детьми. Дети являются продолжением своих родителей, и им следует внимательно относится к вопросам воспитания своих чад.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https://bipbap.ru/wp-content/uploads/2020/01/malchiki2-640x924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02" y="1489791"/>
            <a:ext cx="3431517" cy="49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65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ЧЕМУ УЧИТ РАССКАЗ?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85838" y="1858124"/>
            <a:ext cx="6015038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А.П.Чехова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«Мальчики» учит придавать важное значение истинным семейным ценностям  и не отказываться от них, учит не поддаваться чужому влиянию и всегда иметь собственную точку зрения и способность при необходимости твердо ответить «нет».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dn.fishki.net/upload/post/201409/28/1309044/13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92" y="1407231"/>
            <a:ext cx="3799635" cy="49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1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87744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85061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Составить кроссворд по рассказу «Мальчики».</a:t>
            </a:r>
          </a:p>
          <a:p>
            <a:pPr algn="ctr"/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Придумать продолжение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рассказа (20 лет спустя).</a:t>
            </a:r>
            <a:endParaRPr lang="ru-RU" sz="4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203" y="3221987"/>
            <a:ext cx="2644356" cy="25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5311" y="1856455"/>
            <a:ext cx="7134227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3</a:t>
            </a:r>
            <a:r>
              <a:rPr lang="ru-RU" sz="3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. Как звали приятеля Володи</a:t>
            </a:r>
            <a:r>
              <a:rPr lang="ru-RU" sz="3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?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Черепицын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Черепков.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s://i1.wp.com/pushkinsdelal.ru/wp-content/uploads/2020/07/image-558.png?resize=553%2C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82" y="1405543"/>
            <a:ext cx="3945084" cy="517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7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8613" y="2014537"/>
            <a:ext cx="6786562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сестёр у Володи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а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одна;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б) три;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в) четыре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https://img-fotki.yandex.ru/get/9555/9701412.0/0_972cc_ce74f6a6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188" y="1484675"/>
            <a:ext cx="3623578" cy="48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48343" y="1407231"/>
            <a:ext cx="5805714" cy="450893"/>
          </a:xfrm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460535"/>
            <a:ext cx="7321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1024" y="1632677"/>
            <a:ext cx="629126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ru-RU" sz="32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5. Какие перемены заметили девочки в Володе</a:t>
            </a:r>
            <a:r>
              <a:rPr lang="ru-RU" sz="3200" b="1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?</a:t>
            </a:r>
          </a:p>
          <a:p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а) он стал невесёлым и неразговорчивым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</a:p>
          <a:p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б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он стал грубым, злым и жадным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;</a:t>
            </a:r>
          </a:p>
          <a:p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в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) </a:t>
            </a:r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он стал вежливым и аккуратным</a:t>
            </a:r>
            <a:r>
              <a:rPr lang="ru-RU" sz="32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9" name="Picture 2" descr="https://ds04.infourok.ru/uploads/ex/068b/0001c7c2-d735acfe/1/img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4027" r="5452" b="15556"/>
          <a:stretch/>
        </p:blipFill>
        <p:spPr bwMode="auto">
          <a:xfrm>
            <a:off x="7933732" y="1747915"/>
            <a:ext cx="3625760" cy="391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1" y="1450630"/>
            <a:ext cx="7197874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  <a:latin typeface="Arial" charset="0"/>
                <a:cs typeface="Arial" charset="0"/>
              </a:rPr>
              <a:t>6.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Кто ещё, кроме родных, встречал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Володю?</a:t>
            </a:r>
          </a:p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кот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Барсик;</a:t>
            </a:r>
          </a:p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попугай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Кеша;</a:t>
            </a:r>
          </a:p>
          <a:p>
            <a:pPr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пёс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Милорд.</a:t>
            </a:r>
          </a:p>
        </p:txBody>
      </p:sp>
      <p:pic>
        <p:nvPicPr>
          <p:cNvPr id="9" name="Picture 4" descr="https://img2.labirint.ru/rcimg/dd05414e1070b091d630e723ba70f1ce/1920x1080/books43/423816/ph_1.jpg?15637412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8"/>
          <a:stretch/>
        </p:blipFill>
        <p:spPr bwMode="auto">
          <a:xfrm>
            <a:off x="8124113" y="1326258"/>
            <a:ext cx="3470134" cy="511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8662" y="1743076"/>
            <a:ext cx="670083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7. 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Девочки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узнали о том, что Володя и </a:t>
            </a:r>
            <a:r>
              <a:rPr lang="ru-RU" sz="28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собираются бежать в Америку:</a:t>
            </a:r>
            <a: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им рассказал Володя;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они подслушали разговор мальчиков;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им рассказал 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Чечевицын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2" descr="https://static.my-shop.ru/product/f3/234/2335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7" t="-443" r="3750" b="8669"/>
          <a:stretch/>
        </p:blipFill>
        <p:spPr bwMode="auto">
          <a:xfrm>
            <a:off x="7702572" y="1405543"/>
            <a:ext cx="3841856" cy="48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1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ТЕСТ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500" y="2202071"/>
            <a:ext cx="6912126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чего мальчики готовили побег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тобы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добывать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 и слоновую кость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Америке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б)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жить в Америке;</a:t>
            </a:r>
          </a:p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в)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увидеть экзотических животных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2" descr="https://1.bp.blogspot.com/-mw3l5cX_K8o/Xzy-PK2aSkI/AAAAAAAAFFw/euE6p1LfmKotZEXpkNYf-N1NSXUC-pNJwCNcBGAsYHQ/s400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414" y="1514476"/>
            <a:ext cx="3591804" cy="47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7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10701</TotalTime>
  <Words>888</Words>
  <Application>Microsoft Office PowerPoint</Application>
  <PresentationFormat>Широкоэкранный</PresentationFormat>
  <Paragraphs>225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Wingdings 2</vt:lpstr>
      <vt:lpstr>Тема Office</vt:lpstr>
      <vt:lpstr>Презентация PowerPoint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ТЕСТ</vt:lpstr>
      <vt:lpstr>ПРОВЕРЬТЕ СЕБЯ!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  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СЛОВАРНАЯ РАБОТА</vt:lpstr>
      <vt:lpstr>СОСТАВЛЕНИЕ ПЛАНА РАССКАЗА</vt:lpstr>
      <vt:lpstr>ПОРТРЕТЫ МАЛЬЧИКОВ</vt:lpstr>
      <vt:lpstr>ПОРТРЕТЫ МАЛЬЧИКОВ</vt:lpstr>
      <vt:lpstr>МАРШРУТ МАЛЬЧИКОВ</vt:lpstr>
      <vt:lpstr>ТЕМА И ПРОБЛЕМА В РАССКАЗЕ</vt:lpstr>
      <vt:lpstr>СМЫСЛ РАССКАЗА «МАЛЬЧИКИ»</vt:lpstr>
      <vt:lpstr>ЧЕМУ УЧИТ РАССКАЗ?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ТСБ-1</cp:lastModifiedBy>
  <cp:revision>408</cp:revision>
  <dcterms:created xsi:type="dcterms:W3CDTF">2020-09-22T15:24:01Z</dcterms:created>
  <dcterms:modified xsi:type="dcterms:W3CDTF">2021-03-23T06:17:37Z</dcterms:modified>
</cp:coreProperties>
</file>