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429" r:id="rId3"/>
    <p:sldId id="334" r:id="rId4"/>
    <p:sldId id="428" r:id="rId5"/>
    <p:sldId id="377" r:id="rId6"/>
    <p:sldId id="417" r:id="rId7"/>
    <p:sldId id="389" r:id="rId8"/>
    <p:sldId id="351" r:id="rId9"/>
    <p:sldId id="391" r:id="rId10"/>
    <p:sldId id="378" r:id="rId11"/>
    <p:sldId id="418" r:id="rId12"/>
    <p:sldId id="390" r:id="rId13"/>
    <p:sldId id="379" r:id="rId14"/>
    <p:sldId id="362" r:id="rId15"/>
    <p:sldId id="419" r:id="rId16"/>
    <p:sldId id="367" r:id="rId17"/>
    <p:sldId id="420" r:id="rId18"/>
    <p:sldId id="353" r:id="rId19"/>
    <p:sldId id="422" r:id="rId20"/>
    <p:sldId id="392" r:id="rId21"/>
    <p:sldId id="423" r:id="rId22"/>
    <p:sldId id="424" r:id="rId23"/>
    <p:sldId id="425" r:id="rId24"/>
    <p:sldId id="426" r:id="rId25"/>
    <p:sldId id="416" r:id="rId26"/>
    <p:sldId id="43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1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708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2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368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46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03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27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87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54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506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13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317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28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1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37190" y="2922220"/>
            <a:ext cx="5960889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А.И.Куприн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1870-1938 гг.)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http://to-name.ru/images/biography/kuprin-aleksand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2792" y="2487036"/>
            <a:ext cx="2448272" cy="3679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ВОЕННАЯ КАРЬЕРА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583727"/>
            <a:ext cx="779704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1880 г. – закончил училище. Потом военная гимназия,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преобразованная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кадетский корпус.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1888 г. – окончил кадетский корпус.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1890 г. –  окончил Александровское военное училище. Затем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служил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46-м пехотном Днепровском полку, готовился к военной карьере.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Академию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Генштаба не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1894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 поручик Куприн подал в отставку.</a:t>
            </a:r>
          </a:p>
        </p:txBody>
      </p:sp>
      <p:pic>
        <p:nvPicPr>
          <p:cNvPr id="11" name="Picture 2" descr="C:\Users\Татьяна\Downloads\0007-005-V1885-g.on-postupil-vo-2-uju-moskovskuju-voennuju-gimnaziju-kotoraja-chre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4901" y="1583727"/>
            <a:ext cx="2912600" cy="42232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ВРЕМЯ ОБУЧЕНИЯ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2901" y="1335314"/>
            <a:ext cx="7465786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описано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таких сочинениях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Кадеты»,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«Юнкера». «Последний дебют» — первая опубликованная повесть Куприна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1889 г.).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1890 года был подпоручиком в пехотном полку. Во время службы были изданы многие  очерки, рассказы, повести: «Дознание», «Лунной ночью», «Впотьмах».</a:t>
            </a:r>
          </a:p>
        </p:txBody>
      </p:sp>
      <p:pic>
        <p:nvPicPr>
          <p:cNvPr id="8" name="Picture 7" descr="http://www.epwr.ru/quotauthor/227/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5403" y="1492223"/>
            <a:ext cx="3240360" cy="2007553"/>
          </a:xfrm>
          <a:prstGeom prst="rect">
            <a:avLst/>
          </a:prstGeom>
          <a:noFill/>
        </p:spPr>
      </p:pic>
      <p:pic>
        <p:nvPicPr>
          <p:cNvPr id="9" name="Picture 3" descr="http://omn-omn-omn.ru/images/342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5431" y="3843693"/>
            <a:ext cx="2720303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14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90414" y="1856454"/>
            <a:ext cx="658678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знать жизнь и лучше писать, он много ездил, переменил несколько профессий: был рыбаком, актером, грузчиком, певчим, землемером, летал на аэроплане еще тогда, когда это было редким и опасным делом, вместе с водолазами опускался в скафандре на дно Черного моря.</a:t>
            </a:r>
          </a:p>
        </p:txBody>
      </p:sp>
      <p:pic>
        <p:nvPicPr>
          <p:cNvPr id="10" name="Picture 2" descr="http://mypresentation.ru/documents/9e54bfbb1a840611479630b2fff38918/img4.jpg"/>
          <p:cNvPicPr>
            <a:picLocks noChangeAspect="1" noChangeArrowheads="1"/>
          </p:cNvPicPr>
          <p:nvPr/>
        </p:nvPicPr>
        <p:blipFill>
          <a:blip r:embed="rId3" cstate="print"/>
          <a:srcRect b="190"/>
          <a:stretch>
            <a:fillRect/>
          </a:stretch>
        </p:blipFill>
        <p:spPr bwMode="auto">
          <a:xfrm>
            <a:off x="8243878" y="2573546"/>
            <a:ext cx="3437188" cy="2506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31376" y="1856455"/>
            <a:ext cx="572662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очень смелым человеком. Однажды он зашел в клетку со львами. Побыв там некоторое время он благополучно вышел.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://vladnews.ru/uploads/news/2015/09/15/62996a39c0eab7efbc591eb6a83be076.jpg"/>
          <p:cNvPicPr>
            <a:picLocks noChangeAspect="1" noChangeArrowheads="1"/>
          </p:cNvPicPr>
          <p:nvPr/>
        </p:nvPicPr>
        <p:blipFill>
          <a:blip r:embed="rId3" cstate="print"/>
          <a:srcRect b="17"/>
          <a:stretch>
            <a:fillRect/>
          </a:stretch>
        </p:blipFill>
        <p:spPr bwMode="auto">
          <a:xfrm>
            <a:off x="7586663" y="2800333"/>
            <a:ext cx="4230838" cy="35656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ЛЮБОВЬ К ЖИВОТНЫМ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85708"/>
            <a:ext cx="628347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Куприн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любил русскую природу, превосходно знал характер и повадки птиц и животных. Он написал много рассказов о собаках, кошках, обезьянках, слонах, птицах. Это доказывает как он их сильно любил. На своем веку он немало повозился с ними: дрессировал,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лечил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они болели,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спасал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им грозила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опасность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2" descr="G:\для Ксюши\ЗПК\домзадание\осень 2015\куприн\T4kup.jpe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214269" y="1610038"/>
            <a:ext cx="3207657" cy="4276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А.И.КУПРИН </a:t>
            </a:r>
            <a:r>
              <a:rPr lang="ru-RU" sz="4400" dirty="0" smtClean="0"/>
              <a:t>- ЖУРНАЛИСТ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4966" y="1944913"/>
            <a:ext cx="588743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Куприн охотно занимался и журналистикой, публикуя статьи и репортажи в разных газетах, много разъезжал, живя то в Москве, то под Рязанью, то в Балаклаве, то в Гатчине.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58" y="1337915"/>
            <a:ext cx="3351803" cy="503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</a:t>
            </a:r>
            <a:r>
              <a:rPr lang="ru-RU" sz="4400" dirty="0" smtClean="0"/>
              <a:t>А.И.КУПРИНА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874" y="2452914"/>
            <a:ext cx="535552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фото жена – Елизавета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Куприна, дочери Ксения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Лидия, няня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Picture 2" descr="G:\для Ксюши\ЗПК\домзадание\осень 2015\куприн\2956-26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4669" y="1922976"/>
            <a:ext cx="3977024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ЧАСТНЫЙ ЛАЗАРЕТ В ДОМЕ </a:t>
            </a:r>
            <a:r>
              <a:rPr lang="ru-RU" sz="4200" dirty="0" smtClean="0"/>
              <a:t>А.И.КУПРИНА</a:t>
            </a:r>
            <a:endParaRPr lang="ru-RU" sz="42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80113" y="1407886"/>
            <a:ext cx="388982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Первую мировую войну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гатчинском доме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устроен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 и его женой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частный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лазарет.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0" descr="http://history-gatchina.ru/town/kuprin/imgkup/milose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469" y="1407886"/>
            <a:ext cx="3176101" cy="4967362"/>
          </a:xfrm>
          <a:prstGeom prst="snip2DiagRect">
            <a:avLst>
              <a:gd name="adj1" fmla="val 911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http://img0.liveinternet.ru/images/attach/c/2/72/875/72875684_56e3b1f561f446338da16450117d45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20268" y="2215998"/>
            <a:ext cx="2928392" cy="3927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324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РАСЦВЕТ ТВОРЧЕСТВА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4"/>
            <a:ext cx="1132401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много путешествует по России, пробует себя в разных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профессиях.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познакомился с 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И.Буниным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А.Чеховым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М.Горьким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 на жизненных впечатлениях, почерпнутых во время странствий.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охватывают множество тематик: военную, социальную, любовную.</a:t>
            </a:r>
          </a:p>
        </p:txBody>
      </p:sp>
      <p:pic>
        <p:nvPicPr>
          <p:cNvPr id="10" name="Picture 2" descr="http://cs540103.vk.me/v540103232/423df/CrdvxayIIp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7117" y="4173070"/>
            <a:ext cx="2565782" cy="2340638"/>
          </a:xfrm>
          <a:prstGeom prst="rect">
            <a:avLst/>
          </a:prstGeom>
          <a:noFill/>
        </p:spPr>
      </p:pic>
      <p:pic>
        <p:nvPicPr>
          <p:cNvPr id="11" name="Picture 2" descr="http://img-fotki.yandex.ru/get/9311/130842948.12f/0_d3496_ca206e2f_X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0186" y="4301745"/>
            <a:ext cx="1564014" cy="2211963"/>
          </a:xfrm>
          <a:prstGeom prst="rect">
            <a:avLst/>
          </a:prstGeom>
          <a:noFill/>
        </p:spPr>
      </p:pic>
      <p:pic>
        <p:nvPicPr>
          <p:cNvPr id="12" name="Picture 4" descr="http://go1.imgsmail.ru/imgpreview?key=af7e0d9c7d0f8cc&amp;mb=imgdb_preview_2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414" y="4227265"/>
            <a:ext cx="2984983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429" y="1548459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ПРОИЗВЕДЕНИЯ </a:t>
            </a:r>
            <a:r>
              <a:rPr lang="ru-RU" sz="4400" dirty="0" smtClean="0"/>
              <a:t>А.И.КУПРИНА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123412" y="1378857"/>
            <a:ext cx="461270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1896 г. – «Молох»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1898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«Олеся»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1903 г. – «Белый пудель»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1905 г. – «Поединок»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 г. –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Суламифь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1911 г. – «Гранатовый браслет»</a:t>
            </a:r>
          </a:p>
        </p:txBody>
      </p:sp>
      <p:pic>
        <p:nvPicPr>
          <p:cNvPr id="9" name="Picture 4" descr="http://img2.labirint.ru/books/402624/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594" y="1548459"/>
            <a:ext cx="2329670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http://timegirl.ru/uploads/thumbs/9/0/6/906e122d0909dd19299e51ffe716010e.jpg"/>
          <p:cNvPicPr>
            <a:picLocks noChangeAspect="1" noChangeArrowheads="1"/>
          </p:cNvPicPr>
          <p:nvPr/>
        </p:nvPicPr>
        <p:blipFill>
          <a:blip r:embed="rId4" cstate="print"/>
          <a:srcRect l="22929" r="8809"/>
          <a:stretch>
            <a:fillRect/>
          </a:stretch>
        </p:blipFill>
        <p:spPr bwMode="auto">
          <a:xfrm>
            <a:off x="8900949" y="1548459"/>
            <a:ext cx="2448272" cy="26852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 descr="http://cs540103.vk.me/v540103232/423df/CrdvxayIIp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9529" y="4600961"/>
            <a:ext cx="2200234" cy="2007167"/>
          </a:xfrm>
          <a:prstGeom prst="rect">
            <a:avLst/>
          </a:prstGeom>
          <a:noFill/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762171" y="4657003"/>
            <a:ext cx="5733143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уже издано 3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прозы. Получена Пушкинская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66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718576" y="1405543"/>
            <a:ext cx="16114246" cy="10377200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1. Детство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Мать </a:t>
            </a:r>
            <a:r>
              <a:rPr lang="ru-RU" sz="3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А.И.Куприна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Образование. Военная карьера.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</a:t>
            </a:r>
            <a:r>
              <a:rPr lang="ru-RU" sz="3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А.И.Куприн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журналист.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Произведения </a:t>
            </a:r>
            <a:r>
              <a:rPr lang="ru-RU" sz="3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А.И.Куприна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6. Семья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писателя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Эмиграция 1920-1937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гг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8.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03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«ПОЕДИНОК»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6271" y="1528763"/>
            <a:ext cx="675593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1905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Поединок»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принесла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настоящий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www.book.magazinplus.ru/tov/11/3370961_1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4286" y="2810049"/>
            <a:ext cx="3997688" cy="35779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6" descr="http://img2.labirint.ru/books/414442/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9859" y="1528763"/>
            <a:ext cx="3018688" cy="46652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«ОЛЕСЯ»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4858" y="2351314"/>
            <a:ext cx="6850972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«Олеся» была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первым крупным и одним из самых любимых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произведений писателя (1898 г.)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timegirl.ru/uploads/thumbs/7/7/0/7705b62fe3667e166339998d28d22b36.jpg"/>
          <p:cNvPicPr>
            <a:picLocks noChangeAspect="1" noChangeArrowheads="1"/>
          </p:cNvPicPr>
          <p:nvPr/>
        </p:nvPicPr>
        <p:blipFill>
          <a:blip r:embed="rId3" cstate="print"/>
          <a:srcRect l="25663" r="11102"/>
          <a:stretch>
            <a:fillRect/>
          </a:stretch>
        </p:blipFill>
        <p:spPr bwMode="auto">
          <a:xfrm>
            <a:off x="7918065" y="1565443"/>
            <a:ext cx="3764183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651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«ГРАНАТОВЫЙ БРАСЛЕТ»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9329" y="1698171"/>
            <a:ext cx="633530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1910 г. вышла в свет повесть «Гранатовый браслет».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animedia-company.cz/wp-content/uploads/2013/01/granatovy-brasl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8254" y="1509486"/>
            <a:ext cx="3563994" cy="4827592"/>
          </a:xfrm>
          <a:prstGeom prst="round2DiagRect">
            <a:avLst>
              <a:gd name="adj1" fmla="val 16667"/>
              <a:gd name="adj2" fmla="val 1903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http://900igr.net/datai/literatura/Film-Granatovyj-braslet/0001-001-Illjustratsii-k-povesti-Kuprina-Granatovyj-braslet.jpg"/>
          <p:cNvPicPr>
            <a:picLocks noChangeAspect="1" noChangeArrowheads="1"/>
          </p:cNvPicPr>
          <p:nvPr/>
        </p:nvPicPr>
        <p:blipFill>
          <a:blip r:embed="rId4" cstate="print"/>
          <a:srcRect l="4725" t="6750" r="7076" b="16751"/>
          <a:stretch>
            <a:fillRect/>
          </a:stretch>
        </p:blipFill>
        <p:spPr bwMode="auto">
          <a:xfrm>
            <a:off x="4957091" y="3705568"/>
            <a:ext cx="2232248" cy="13552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6" descr="http://www.book.magazinplus.ru/tov/11/18775286_1m.jpg"/>
          <p:cNvPicPr>
            <a:picLocks noChangeAspect="1" noChangeArrowheads="1"/>
          </p:cNvPicPr>
          <p:nvPr/>
        </p:nvPicPr>
        <p:blipFill rotWithShape="1">
          <a:blip r:embed="rId5" cstate="print"/>
          <a:srcRect l="18367" t="3965" r="13003"/>
          <a:stretch/>
        </p:blipFill>
        <p:spPr bwMode="auto">
          <a:xfrm>
            <a:off x="1890677" y="3023374"/>
            <a:ext cx="2465470" cy="3449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547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ДЕТСКИЕ РАССКАЗЫ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0" y="1480457"/>
            <a:ext cx="6429829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писал рассказы для детей.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«Слон», «Скворцы», «Белый пудель» и многие другие.</a:t>
            </a:r>
          </a:p>
        </p:txBody>
      </p:sp>
      <p:pic>
        <p:nvPicPr>
          <p:cNvPr id="8" name="Picture 8" descr="http://animedia-company.cz/wp-content/uploads/2015/04/detskije-rasskazy-600-350x4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414" y="1349877"/>
            <a:ext cx="3698465" cy="4934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0" descr="http://go3.imgsmail.ru/imgpreview?key=48984f87b26ace6e&amp;mb=imgdb_preview_3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7755" y="3817281"/>
            <a:ext cx="4222657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8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ЭМИГРАЦИЯ 1920-1937 </a:t>
            </a:r>
            <a:r>
              <a:rPr lang="ru-RU" sz="4400" dirty="0" smtClean="0"/>
              <a:t>ГГ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7833" y="4441234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0" y="1378857"/>
            <a:ext cx="792480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и творчество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неразделимы.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исатель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эмигрирует во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Францию. Даже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эмиграции в биографии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писательский пыл не утихает, он пишет повести, рассказы, много статей и эссе.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это, Куприн живет в материальной нужде и тоскует по родине.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17 лет он возвращается в Россию. Тогда же публикуется последний очерк писателя — произведение «Москва родная».</a:t>
            </a:r>
          </a:p>
        </p:txBody>
      </p:sp>
      <p:pic>
        <p:nvPicPr>
          <p:cNvPr id="8" name="Picture 2" descr="http://www.fresher.ru/manager_content/images/zdorovyj-obraz-zhizni-znamenityx-klassikov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5448" y="1418639"/>
            <a:ext cx="2150976" cy="21509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 descr="http://900igr.net/datai/literatura/Kuprin-2/0007-008-Doch-Kuprina-vspominala-chto-v-ikh-dome-bylo-mnogo-zhivotnykh-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89229" y="3308357"/>
            <a:ext cx="2385968" cy="3198713"/>
          </a:xfrm>
          <a:prstGeom prst="round2DiagRect">
            <a:avLst>
              <a:gd name="adj1" fmla="val 16667"/>
              <a:gd name="adj2" fmla="val 3362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5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0061" y="2061029"/>
            <a:ext cx="604588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тяжелой болезни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Куприн умирает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августа 1938 года.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 похоронили 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Волковском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кладбище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Ленинграде,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рядом с могилой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Ивана Тургенева.</a:t>
            </a:r>
          </a:p>
        </p:txBody>
      </p:sp>
      <p:pic>
        <p:nvPicPr>
          <p:cNvPr id="9" name="Picture 8" descr="http://kraeved.dyub.org/wp-content/uploads/2009/05/100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7336" y="1480457"/>
            <a:ext cx="3418749" cy="49058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85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08958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биографии и творчества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Прочитать рассказ «Чудесный доктор».       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63" y="3975793"/>
            <a:ext cx="2628457" cy="227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6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 </a:t>
            </a:r>
            <a:r>
              <a:rPr lang="ru-RU" sz="4400" dirty="0" smtClean="0"/>
              <a:t>К.ПАУСТОВСКОГО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2924" y="1585913"/>
            <a:ext cx="650081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"Мы должны быть благодарны Куприну за все - за его глубокую человечность, за его тончайший талант, за любовь к своей стране, за непоколебимую веру в счастье своего народа и, наконец, за никогда не умиравшую в нем способность загораться от самого незначительного соприкосновения с поэзией и свободно и легко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этом".</a:t>
            </a:r>
          </a:p>
        </p:txBody>
      </p:sp>
      <p:pic>
        <p:nvPicPr>
          <p:cNvPr id="8" name="Picture 2" descr="G:\для Ксюши\ЗПК\домзадание\осень 2015\куприн\Kyprin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743" y="1816308"/>
            <a:ext cx="3357586" cy="4114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90414" y="1930071"/>
            <a:ext cx="533141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прожил 68 лет. Важным событием в России при жизни Куприна была революция 1905 - 1907 годов – это важный этап в борьбе рабочих и крестьян за свое освобождение.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://bse.sci-lib.com/pictures/14/10/283874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6588" y="2147044"/>
            <a:ext cx="4660418" cy="31051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745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28639" y="1357313"/>
            <a:ext cx="1111567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в годы жизни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состоялся один из самых широкомасштабных вооружённых конфликтов в истории человечества –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мировая война.</a:t>
            </a:r>
          </a:p>
        </p:txBody>
      </p:sp>
      <p:pic>
        <p:nvPicPr>
          <p:cNvPr id="8" name="Picture 2" descr="http://i.flamber.ru/files/st2/1255373085/1255373837_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7712" y="3653151"/>
            <a:ext cx="6439448" cy="27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А.И.КУПРИН </a:t>
            </a:r>
            <a:r>
              <a:rPr lang="ru-RU" sz="4400" dirty="0" smtClean="0"/>
              <a:t>– ПИСАТЕЛЬ-РЕАЛИСТ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14349" y="1770743"/>
            <a:ext cx="6554108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Знаменитый русский писатель-реалист, получивший народное признание. 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таких знаменитых произведений, как: «Поединок», «Гранатовый браслет»,«Олеся», которые  вошли в золотой фонд русской литературы.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2" y="1405621"/>
            <a:ext cx="3744459" cy="498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95311" y="1405543"/>
            <a:ext cx="630555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Иванович Куприн родился 26 августа 1870 года в захолустном городке Наровчате Пензенской губернии. Отца маленький Саша не помнил, так он умер через год после его рождения. Когда Саше исполнилось 4 года он переехал с матерью в Москву, где они поселились в казенном учреждении для дворянских вдов (вдовий дом).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294" y="1726089"/>
            <a:ext cx="462320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МАТЬ </a:t>
            </a:r>
            <a:r>
              <a:rPr lang="ru-RU" sz="4400" dirty="0" smtClean="0"/>
              <a:t>А.И.КУПРИНА</a:t>
            </a:r>
            <a:endParaRPr lang="ru-RU" sz="44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28625" y="1314451"/>
            <a:ext cx="714375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вдовьем доме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 оторван от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формировании личности Куприна громадную роль сыграла мама, которая в глазах ребенка безраздельно заняла место "верховного существа". Любовь Алексеевна Куприна, "обладала сильным, непреклонным характером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высоким благородством".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И у шестидесятилетнего Куприна образ матери вызывает восторженные признания. </a:t>
            </a:r>
          </a:p>
        </p:txBody>
      </p:sp>
      <p:pic>
        <p:nvPicPr>
          <p:cNvPr id="7" name="Picture 2" descr="http://dmitrry.ru-lit.ru/upload/kuprin/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4954" y="1530222"/>
            <a:ext cx="3329749" cy="44005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СИРОТСКОЕ УЧИЛИЩЕ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1024" y="2371725"/>
            <a:ext cx="690562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Саше исполнилось 6 лет из-за тяжелого материального положения Любовь Алексеевна была вынуждена отдать сына в сиротское училище.</a:t>
            </a:r>
          </a:p>
        </p:txBody>
      </p:sp>
      <p:pic>
        <p:nvPicPr>
          <p:cNvPr id="8" name="Picture 2" descr="http://ua.coolreferat.com/ref-2_265250821-53339.coolpic"/>
          <p:cNvPicPr>
            <a:picLocks noChangeAspect="1" noChangeArrowheads="1"/>
          </p:cNvPicPr>
          <p:nvPr/>
        </p:nvPicPr>
        <p:blipFill>
          <a:blip r:embed="rId3" cstate="print"/>
          <a:srcRect b="52"/>
          <a:stretch>
            <a:fillRect/>
          </a:stretch>
        </p:blipFill>
        <p:spPr bwMode="auto">
          <a:xfrm>
            <a:off x="8329612" y="1632677"/>
            <a:ext cx="3106899" cy="4689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10807</TotalTime>
  <Words>1034</Words>
  <Application>Microsoft Office PowerPoint</Application>
  <PresentationFormat>Широкоэкранный</PresentationFormat>
  <Paragraphs>175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СЛОВА К.ПАУСТОВСКОГО</vt:lpstr>
      <vt:lpstr>Презентация PowerPoint</vt:lpstr>
      <vt:lpstr>Презентация PowerPoint</vt:lpstr>
      <vt:lpstr>А.И.КУПРИН – ПИСАТЕЛЬ-РЕАЛИСТ</vt:lpstr>
      <vt:lpstr>ДЕТСТВО</vt:lpstr>
      <vt:lpstr>МАТЬ А.И.КУПРИНА</vt:lpstr>
      <vt:lpstr>СИРОТСКОЕ УЧИЛИЩЕ</vt:lpstr>
      <vt:lpstr>ВОЕННАЯ КАРЬЕРА</vt:lpstr>
      <vt:lpstr>ВРЕМЯ ОБУЧЕНИЯ</vt:lpstr>
      <vt:lpstr>Презентация PowerPoint</vt:lpstr>
      <vt:lpstr>Презентация PowerPoint</vt:lpstr>
      <vt:lpstr>ЛЮБОВЬ К ЖИВОТНЫМ</vt:lpstr>
      <vt:lpstr>А.И.КУПРИН - ЖУРНАЛИСТ</vt:lpstr>
      <vt:lpstr>СЕМЬЯ А.И.КУПРИНА</vt:lpstr>
      <vt:lpstr>ЧАСТНЫЙ ЛАЗАРЕТ В ДОМЕ А.И.КУПРИНА</vt:lpstr>
      <vt:lpstr>РАСЦВЕТ ТВОРЧЕСТВА</vt:lpstr>
      <vt:lpstr>ПРОИЗВЕДЕНИЯ А.И.КУПРИНА</vt:lpstr>
      <vt:lpstr>ПОВЕСТЬ «ПОЕДИНОК»</vt:lpstr>
      <vt:lpstr>ПОВЕСТЬ «ОЛЕСЯ»</vt:lpstr>
      <vt:lpstr>ПОВЕСТЬ «ГРАНАТОВЫЙ БРАСЛЕТ»</vt:lpstr>
      <vt:lpstr>ДЕТСКИЕ РАССКАЗЫ</vt:lpstr>
      <vt:lpstr>ЭМИГРАЦИЯ 1920-1937 ГГ.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419</cp:revision>
  <dcterms:created xsi:type="dcterms:W3CDTF">2020-09-22T15:24:01Z</dcterms:created>
  <dcterms:modified xsi:type="dcterms:W3CDTF">2021-03-23T06:26:47Z</dcterms:modified>
</cp:coreProperties>
</file>