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5" r:id="rId2"/>
    <p:sldId id="429" r:id="rId3"/>
    <p:sldId id="334" r:id="rId4"/>
    <p:sldId id="428" r:id="rId5"/>
    <p:sldId id="377" r:id="rId6"/>
    <p:sldId id="417" r:id="rId7"/>
    <p:sldId id="389" r:id="rId8"/>
    <p:sldId id="351" r:id="rId9"/>
    <p:sldId id="391" r:id="rId10"/>
    <p:sldId id="378" r:id="rId11"/>
    <p:sldId id="418" r:id="rId12"/>
    <p:sldId id="390" r:id="rId13"/>
    <p:sldId id="379" r:id="rId14"/>
    <p:sldId id="362" r:id="rId15"/>
    <p:sldId id="419" r:id="rId16"/>
    <p:sldId id="367" r:id="rId17"/>
    <p:sldId id="420" r:id="rId18"/>
    <p:sldId id="353" r:id="rId19"/>
    <p:sldId id="422" r:id="rId20"/>
    <p:sldId id="392" r:id="rId21"/>
    <p:sldId id="423" r:id="rId22"/>
    <p:sldId id="424" r:id="rId23"/>
    <p:sldId id="425" r:id="rId24"/>
    <p:sldId id="426" r:id="rId25"/>
    <p:sldId id="416" r:id="rId26"/>
    <p:sldId id="430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1" autoAdjust="0"/>
    <p:restoredTop sz="94660"/>
  </p:normalViewPr>
  <p:slideViewPr>
    <p:cSldViewPr snapToGrid="0">
      <p:cViewPr varScale="1">
        <p:scale>
          <a:sx n="62" d="100"/>
          <a:sy n="62" d="100"/>
        </p:scale>
        <p:origin x="64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EF9F-6EBB-4328-BFF4-22C835255634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978DB-73CB-438D-BB08-2D9C565D5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2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708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412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8102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596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5508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3686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3014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4463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1654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6034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176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0617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279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5872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8549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5062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6139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317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528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054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91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160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915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552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776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9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9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0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90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030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7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8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6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497A-3151-4DC0-A285-86CC8653D4DC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537190" y="2922220"/>
            <a:ext cx="5960889" cy="3035764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spcBef>
                <a:spcPts val="233"/>
              </a:spcBef>
            </a:pPr>
            <a:r>
              <a:rPr lang="ru-RU" sz="48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А.И.Куприн</a:t>
            </a:r>
            <a:endParaRPr lang="ru-RU" sz="48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 algn="ctr">
              <a:spcBef>
                <a:spcPts val="233"/>
              </a:spcBef>
            </a:pP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1870-1938 гг.)</a:t>
            </a:r>
            <a:endParaRPr lang="ru-RU" sz="4800" b="1" dirty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 algn="ctr">
              <a:spcBef>
                <a:spcPts val="233"/>
              </a:spcBef>
            </a:pP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Очерк жизни и творчества.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778780" y="3387260"/>
            <a:ext cx="727405" cy="211807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344999" y="526307"/>
            <a:ext cx="52329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ru-RU" sz="4800" b="1" spc="21" dirty="0" smtClean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0005980" y="1210723"/>
            <a:ext cx="1199618" cy="45663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xmlns="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7" y="456621"/>
            <a:ext cx="6180542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 smtClean="0">
                <a:solidFill>
                  <a:sysClr val="window" lastClr="FFFFFF"/>
                </a:solidFill>
              </a:rPr>
              <a:t> 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xmlns="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xmlns="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xmlns="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xmlns="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xmlns="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xmlns="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" name="Picture 2" descr="http://to-name.ru/images/biography/kuprin-aleksand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42792" y="2487036"/>
            <a:ext cx="2448272" cy="36794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3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551"/>
            <a:ext cx="12192000" cy="43819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ВОЕННАЯ КАРЬЕРА</a:t>
            </a:r>
            <a:endParaRPr lang="ru-RU" sz="4400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500" y="1583727"/>
            <a:ext cx="7797043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1880 г. – закончил училище. Потом военная гимназия,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преобразованная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кадетский корпус.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1888 г. – окончил кадетский корпус.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1890 г. –  окончил Александровское военное училище. Затем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служил в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46-м пехотном Днепровском полку, готовился к военной карьере.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Академию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Генштаба не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поступил.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1894 г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–  поручик Куприн подал в отставку.</a:t>
            </a:r>
          </a:p>
        </p:txBody>
      </p:sp>
      <p:pic>
        <p:nvPicPr>
          <p:cNvPr id="11" name="Picture 2" descr="C:\Users\Татьяна\Downloads\0007-005-V1885-g.on-postupil-vo-2-uju-moskovskuju-voennuju-gimnaziju-kotoraja-chre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04901" y="1583727"/>
            <a:ext cx="2912600" cy="42232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366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28701"/>
            <a:ext cx="12192000" cy="52856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ВРЕМЯ ОБУЧЕНИЯ</a:t>
            </a:r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2901" y="1335314"/>
            <a:ext cx="7465786" cy="50167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обучения описано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таких сочинениях </a:t>
            </a:r>
            <a:r>
              <a:rPr lang="ru-RU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А.И.Куприна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«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Кадеты»,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«Юнкера». «Последний дебют» — первая опубликованная повесть Куприна (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1889 г.).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1890 года был подпоручиком в пехотном полку. Во время службы были изданы многие  очерки, рассказы, повести: «Дознание», «Лунной ночью», «Впотьмах».</a:t>
            </a:r>
          </a:p>
        </p:txBody>
      </p:sp>
      <p:pic>
        <p:nvPicPr>
          <p:cNvPr id="8" name="Picture 7" descr="http://www.epwr.ru/quotauthor/227/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5403" y="1492223"/>
            <a:ext cx="3240360" cy="2007553"/>
          </a:xfrm>
          <a:prstGeom prst="rect">
            <a:avLst/>
          </a:prstGeom>
          <a:noFill/>
        </p:spPr>
      </p:pic>
      <p:pic>
        <p:nvPicPr>
          <p:cNvPr id="9" name="Picture 3" descr="http://omn-omn-omn.ru/images/3421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5431" y="3843693"/>
            <a:ext cx="2720303" cy="2448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141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551"/>
            <a:ext cx="12192000" cy="438192"/>
          </a:xfrm>
        </p:spPr>
        <p:txBody>
          <a:bodyPr>
            <a:noAutofit/>
          </a:bodyPr>
          <a:lstStyle/>
          <a:p>
            <a:pPr algn="ctr"/>
            <a:endParaRPr lang="ru-RU" sz="4400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90414" y="1856454"/>
            <a:ext cx="6586780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знать жизнь и лучше писать, он много ездил, переменил несколько профессий: был рыбаком, актером, грузчиком, певчим, землемером, летал на аэроплане еще тогда, когда это было редким и опасным делом, вместе с водолазами опускался в скафандре на дно Черного моря.</a:t>
            </a:r>
          </a:p>
        </p:txBody>
      </p:sp>
      <p:pic>
        <p:nvPicPr>
          <p:cNvPr id="10" name="Picture 2" descr="http://mypresentation.ru/documents/9e54bfbb1a840611479630b2fff38918/img4.jpg"/>
          <p:cNvPicPr>
            <a:picLocks noChangeAspect="1" noChangeArrowheads="1"/>
          </p:cNvPicPr>
          <p:nvPr/>
        </p:nvPicPr>
        <p:blipFill>
          <a:blip r:embed="rId3" cstate="print"/>
          <a:srcRect b="190"/>
          <a:stretch>
            <a:fillRect/>
          </a:stretch>
        </p:blipFill>
        <p:spPr bwMode="auto">
          <a:xfrm>
            <a:off x="8243878" y="2573546"/>
            <a:ext cx="3437188" cy="2506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017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551"/>
            <a:ext cx="12192000" cy="438192"/>
          </a:xfrm>
        </p:spPr>
        <p:txBody>
          <a:bodyPr>
            <a:noAutofit/>
          </a:bodyPr>
          <a:lstStyle/>
          <a:p>
            <a:pPr algn="ctr"/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131376" y="1856455"/>
            <a:ext cx="5726624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А.И.Куприн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 очень смелым человеком. Однажды он зашел в клетку со львами. Побыв там некоторое время он благополучно вышел.</a:t>
            </a:r>
            <a:endParaRPr 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http://vladnews.ru/uploads/news/2015/09/15/62996a39c0eab7efbc591eb6a83be076.jpg"/>
          <p:cNvPicPr>
            <a:picLocks noChangeAspect="1" noChangeArrowheads="1"/>
          </p:cNvPicPr>
          <p:nvPr/>
        </p:nvPicPr>
        <p:blipFill>
          <a:blip r:embed="rId3" cstate="print"/>
          <a:srcRect b="17"/>
          <a:stretch>
            <a:fillRect/>
          </a:stretch>
        </p:blipFill>
        <p:spPr bwMode="auto">
          <a:xfrm>
            <a:off x="7586663" y="2800333"/>
            <a:ext cx="4230838" cy="35656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8476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78236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ЛЮБОВЬ К ЖИВОТНЫМ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2431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499" y="1485708"/>
            <a:ext cx="6283475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Куприн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любил русскую природу, превосходно знал характер и повадки птиц и животных. Он написал много рассказов о собаках, кошках, обезьянках, слонах, птицах. Это доказывает как он их сильно любил. На своем веку он немало повозился с ними: дрессировал,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лечил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когда они болели,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спасал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когда им грозила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опасность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" name="Picture 2" descr="G:\для Ксюши\ЗПК\домзадание\осень 2015\куприн\T4kup.jpe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214269" y="1610038"/>
            <a:ext cx="3207657" cy="42768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3874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28701"/>
            <a:ext cx="12192000" cy="52856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А.И.КУПРИН </a:t>
            </a:r>
            <a:r>
              <a:rPr lang="ru-RU" sz="4400" dirty="0" smtClean="0"/>
              <a:t>- ЖУРНАЛИСТ</a:t>
            </a:r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14966" y="1944913"/>
            <a:ext cx="5887434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Александр Куприн охотно занимался и журналистикой, публикуя статьи и репортажи в разных газетах, много разъезжал, живя то в Москве, то под Рязанью, то в Балаклаве, то в Гатчине.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58" y="1337915"/>
            <a:ext cx="3351803" cy="503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6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28701"/>
            <a:ext cx="12192000" cy="52856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СЕМЬЯ </a:t>
            </a:r>
            <a:r>
              <a:rPr lang="ru-RU" sz="4400" dirty="0" smtClean="0"/>
              <a:t>А.И.КУПРИНА</a:t>
            </a:r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146874" y="2452914"/>
            <a:ext cx="5355525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фото жена – Елизавета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Куприна, дочери Ксения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Лидия, няня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8" name="Picture 2" descr="G:\для Ксюши\ЗПК\домзадание\осень 2015\куприн\2956-26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4669" y="1922976"/>
            <a:ext cx="3977024" cy="35004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8678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28701"/>
            <a:ext cx="12192000" cy="528562"/>
          </a:xfrm>
        </p:spPr>
        <p:txBody>
          <a:bodyPr>
            <a:noAutofit/>
          </a:bodyPr>
          <a:lstStyle/>
          <a:p>
            <a:pPr algn="ctr"/>
            <a:r>
              <a:rPr lang="ru-RU" sz="4200" dirty="0" smtClean="0"/>
              <a:t>ЧАСТНЫЙ ЛАЗАРЕТ В ДОМЕ </a:t>
            </a:r>
            <a:r>
              <a:rPr lang="ru-RU" sz="4200" dirty="0" smtClean="0"/>
              <a:t>А.И.КУПРИНА</a:t>
            </a:r>
            <a:endParaRPr lang="ru-RU" sz="42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180113" y="1407886"/>
            <a:ext cx="3889829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Первую мировую войну</a:t>
            </a:r>
          </a:p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гатчинском доме </a:t>
            </a:r>
            <a:r>
              <a:rPr lang="ru-RU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А.И.Куприна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устроен</a:t>
            </a:r>
          </a:p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им и его женой</a:t>
            </a:r>
          </a:p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частный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лазарет.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0" descr="http://history-gatchina.ru/town/kuprin/imgkup/milose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469" y="1407886"/>
            <a:ext cx="3176101" cy="4967362"/>
          </a:xfrm>
          <a:prstGeom prst="snip2DiagRect">
            <a:avLst>
              <a:gd name="adj1" fmla="val 9112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 descr="http://img0.liveinternet.ru/images/attach/c/2/72/875/72875684_56e3b1f561f446338da16450117d45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20268" y="2215998"/>
            <a:ext cx="2928392" cy="39277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324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7" y="300037"/>
            <a:ext cx="11872913" cy="745039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РАСЦВЕТ ТВОРЧЕСТВА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500" y="1405544"/>
            <a:ext cx="11324013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Писатель много путешествует по России, пробует себя в разных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профессиях.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А.И.Куприн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познакомился с 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И.Буниным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А.Чеховым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 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М.Горьким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Свои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рассказы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А.И.Куприн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 на жизненных впечатлениях, почерпнутых во время странствий.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Рассказы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А.И.Куприна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охватывают множество тематик: военную, социальную, любовную.</a:t>
            </a:r>
          </a:p>
        </p:txBody>
      </p:sp>
      <p:pic>
        <p:nvPicPr>
          <p:cNvPr id="10" name="Picture 2" descr="http://cs540103.vk.me/v540103232/423df/CrdvxayIIp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7117" y="4173070"/>
            <a:ext cx="2565782" cy="2340638"/>
          </a:xfrm>
          <a:prstGeom prst="rect">
            <a:avLst/>
          </a:prstGeom>
          <a:noFill/>
        </p:spPr>
      </p:pic>
      <p:pic>
        <p:nvPicPr>
          <p:cNvPr id="11" name="Picture 2" descr="http://img-fotki.yandex.ru/get/9311/130842948.12f/0_d3496_ca206e2f_X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0186" y="4301745"/>
            <a:ext cx="1564014" cy="2211963"/>
          </a:xfrm>
          <a:prstGeom prst="rect">
            <a:avLst/>
          </a:prstGeom>
          <a:noFill/>
        </p:spPr>
      </p:pic>
      <p:pic>
        <p:nvPicPr>
          <p:cNvPr id="12" name="Picture 4" descr="http://go1.imgsmail.ru/imgpreview?key=af7e0d9c7d0f8cc&amp;mb=imgdb_preview_2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40414" y="4227265"/>
            <a:ext cx="2984983" cy="2232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481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9429" y="1548459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7" y="300037"/>
            <a:ext cx="11872913" cy="745039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ПРОИЗВЕДЕНИЯ </a:t>
            </a:r>
            <a:r>
              <a:rPr lang="ru-RU" sz="4400" dirty="0" smtClean="0"/>
              <a:t>А.И.КУПРИНА</a:t>
            </a:r>
            <a:endParaRPr lang="ru-RU" sz="4400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123412" y="1378857"/>
            <a:ext cx="4612702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1896 г. – «Молох»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1898 г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– «Олеся»</a:t>
            </a:r>
          </a:p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1903 г. – «Белый пудель»</a:t>
            </a:r>
          </a:p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1905 г. – «Поединок»</a:t>
            </a:r>
          </a:p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1908 г. – «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Суламифь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1911 г. – «Гранатовый браслет»</a:t>
            </a:r>
          </a:p>
        </p:txBody>
      </p:sp>
      <p:pic>
        <p:nvPicPr>
          <p:cNvPr id="9" name="Picture 4" descr="http://img2.labirint.ru/books/402624/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594" y="1548459"/>
            <a:ext cx="2329670" cy="360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2" descr="http://timegirl.ru/uploads/thumbs/9/0/6/906e122d0909dd19299e51ffe716010e.jpg"/>
          <p:cNvPicPr>
            <a:picLocks noChangeAspect="1" noChangeArrowheads="1"/>
          </p:cNvPicPr>
          <p:nvPr/>
        </p:nvPicPr>
        <p:blipFill>
          <a:blip r:embed="rId4" cstate="print"/>
          <a:srcRect l="22929" r="8809"/>
          <a:stretch>
            <a:fillRect/>
          </a:stretch>
        </p:blipFill>
        <p:spPr bwMode="auto">
          <a:xfrm>
            <a:off x="8900949" y="1548459"/>
            <a:ext cx="2448272" cy="26852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2" descr="http://cs540103.vk.me/v540103232/423df/CrdvxayIIp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29529" y="4600961"/>
            <a:ext cx="2200234" cy="2007167"/>
          </a:xfrm>
          <a:prstGeom prst="rect">
            <a:avLst/>
          </a:prstGeom>
          <a:noFill/>
        </p:spPr>
      </p:pic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5762171" y="4657003"/>
            <a:ext cx="5733143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В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1909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было уже издано 3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тома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прозы. Получена Пушкинская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премия.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66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ПЛАН  УРОКА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718576" y="1405543"/>
            <a:ext cx="16114246" cy="10377200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1. Детство писателя.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2. Мать </a:t>
            </a:r>
            <a:r>
              <a:rPr lang="ru-RU" sz="3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А.И.Куприна</a:t>
            </a: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3. Образование. Военная карьера.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4. </a:t>
            </a:r>
            <a:r>
              <a:rPr lang="ru-RU" sz="3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А.И.Куприн</a:t>
            </a: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журналист. 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5. Произведения </a:t>
            </a:r>
            <a:r>
              <a:rPr lang="ru-RU" sz="3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А.И.Куприна</a:t>
            </a: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6. Семья </a:t>
            </a: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писателя</a:t>
            </a: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7. Эмиграция 1920-1937 </a:t>
            </a: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гг</a:t>
            </a: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8. Смерть писателя.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5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writingonbo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842" y="4315395"/>
            <a:ext cx="2046659" cy="1918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03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ПОВЕСТЬ «ПОЕДИНОК»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66271" y="1528763"/>
            <a:ext cx="6755939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В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1905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повесть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Поединок»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принесла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настоящий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успех.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://www.book.magazinplus.ru/tov/11/3370961_1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4286" y="2810049"/>
            <a:ext cx="3997688" cy="35779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6" descr="http://img2.labirint.ru/books/414442/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9859" y="1528763"/>
            <a:ext cx="3018688" cy="46652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5396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ПОВЕСТЬ «ОЛЕСЯ»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94858" y="2351314"/>
            <a:ext cx="6850972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Повесть «Олеся» была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первым крупным и одним из самых любимых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произведений писателя (1898 г.)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4" descr="http://timegirl.ru/uploads/thumbs/7/7/0/7705b62fe3667e166339998d28d22b36.jpg"/>
          <p:cNvPicPr>
            <a:picLocks noChangeAspect="1" noChangeArrowheads="1"/>
          </p:cNvPicPr>
          <p:nvPr/>
        </p:nvPicPr>
        <p:blipFill>
          <a:blip r:embed="rId3" cstate="print"/>
          <a:srcRect l="25663" r="11102"/>
          <a:stretch>
            <a:fillRect/>
          </a:stretch>
        </p:blipFill>
        <p:spPr bwMode="auto">
          <a:xfrm>
            <a:off x="7918065" y="1565443"/>
            <a:ext cx="3764183" cy="4464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651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ПОВЕСТЬ «ГРАНАТОВЫЙ БРАСЛЕТ»</a:t>
            </a:r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99329" y="1698171"/>
            <a:ext cx="633530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1910 г. вышла в свет повесть «Гранатовый браслет».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://animedia-company.cz/wp-content/uploads/2013/01/granatovy-brasl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8254" y="1509486"/>
            <a:ext cx="3563994" cy="4827592"/>
          </a:xfrm>
          <a:prstGeom prst="round2DiagRect">
            <a:avLst>
              <a:gd name="adj1" fmla="val 16667"/>
              <a:gd name="adj2" fmla="val 19039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http://900igr.net/datai/literatura/Film-Granatovyj-braslet/0001-001-Illjustratsii-k-povesti-Kuprina-Granatovyj-braslet.jpg"/>
          <p:cNvPicPr>
            <a:picLocks noChangeAspect="1" noChangeArrowheads="1"/>
          </p:cNvPicPr>
          <p:nvPr/>
        </p:nvPicPr>
        <p:blipFill>
          <a:blip r:embed="rId4" cstate="print"/>
          <a:srcRect l="4725" t="6750" r="7076" b="16751"/>
          <a:stretch>
            <a:fillRect/>
          </a:stretch>
        </p:blipFill>
        <p:spPr bwMode="auto">
          <a:xfrm>
            <a:off x="4957091" y="3705568"/>
            <a:ext cx="2232248" cy="13552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6" descr="http://www.book.magazinplus.ru/tov/11/18775286_1m.jpg"/>
          <p:cNvPicPr>
            <a:picLocks noChangeAspect="1" noChangeArrowheads="1"/>
          </p:cNvPicPr>
          <p:nvPr/>
        </p:nvPicPr>
        <p:blipFill rotWithShape="1">
          <a:blip r:embed="rId5" cstate="print"/>
          <a:srcRect l="18367" t="3965" r="13003"/>
          <a:stretch/>
        </p:blipFill>
        <p:spPr bwMode="auto">
          <a:xfrm>
            <a:off x="1890677" y="3023374"/>
            <a:ext cx="2465470" cy="34499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547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ДЕТСКИЕ РАССКАЗЫ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80570" y="1480457"/>
            <a:ext cx="6429829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А.И.Куприн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писал рассказы для детей. </a:t>
            </a:r>
          </a:p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«Слон», «Скворцы», «Белый пудель» и многие другие.</a:t>
            </a:r>
          </a:p>
        </p:txBody>
      </p:sp>
      <p:pic>
        <p:nvPicPr>
          <p:cNvPr id="8" name="Picture 8" descr="http://animedia-company.cz/wp-content/uploads/2015/04/detskije-rasskazy-600-350x4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0414" y="1349877"/>
            <a:ext cx="3698465" cy="49348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10" descr="http://go3.imgsmail.ru/imgpreview?key=48984f87b26ace6e&amp;mb=imgdb_preview_3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7755" y="3817281"/>
            <a:ext cx="4222657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860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ЭМИГРАЦИЯ 1920-1937 </a:t>
            </a:r>
            <a:r>
              <a:rPr lang="ru-RU" sz="4400" dirty="0" smtClean="0"/>
              <a:t>ГГ</a:t>
            </a:r>
            <a:r>
              <a:rPr lang="ru-RU" sz="4400" dirty="0" smtClean="0"/>
              <a:t>.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87833" y="4441234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80570" y="1378857"/>
            <a:ext cx="7924801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А.И.Куприна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жизнь и творчество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неразделимы.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исатель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эмигрирует во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Францию. Даже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эмиграции в биографии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А.И.Куприна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писательский пыл не утихает, он пишет повести, рассказы, много статей и эссе. 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Несмотря на это, Куприн живет в материальной нужде и тоскует по родине.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Лишь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17 лет он возвращается в Россию. Тогда же публикуется последний очерк писателя — произведение «Москва родная».</a:t>
            </a:r>
          </a:p>
        </p:txBody>
      </p:sp>
      <p:pic>
        <p:nvPicPr>
          <p:cNvPr id="8" name="Picture 2" descr="http://www.fresher.ru/manager_content/images/zdorovyj-obraz-zhizni-znamenityx-klassikov/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35448" y="1418639"/>
            <a:ext cx="2150976" cy="21509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4" descr="http://900igr.net/datai/literatura/Kuprin-2/0007-008-Doch-Kuprina-vspominala-chto-v-ikh-dome-bylo-mnogo-zhivotnykh-n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89229" y="3308357"/>
            <a:ext cx="2385968" cy="3198713"/>
          </a:xfrm>
          <a:prstGeom prst="round2DiagRect">
            <a:avLst>
              <a:gd name="adj1" fmla="val 16667"/>
              <a:gd name="adj2" fmla="val 33628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251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28701"/>
            <a:ext cx="12192000" cy="52856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СМЕРТЬ ПИСАТЕЛЯ</a:t>
            </a:r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00061" y="2061029"/>
            <a:ext cx="6045882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тяжелой болезни 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Куприн умирает 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августа 1938 года. 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Писателя похоронили на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Волковском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кладбище 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Ленинграде, 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рядом с могилой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Ивана Тургенева.</a:t>
            </a:r>
          </a:p>
        </p:txBody>
      </p:sp>
      <p:pic>
        <p:nvPicPr>
          <p:cNvPr id="9" name="Picture 8" descr="http://kraeved.dyub.org/wp-content/uploads/2009/05/100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7336" y="1480457"/>
            <a:ext cx="3418749" cy="49058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851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ЗАДАНИЕ ДЛЯ САМОСТОЯТЕЛЬНОЙ РАБОТЫ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08958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Записать основные факты биографии и творчества </a:t>
            </a:r>
            <a:r>
              <a:rPr lang="ru-RU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А.И.Куприна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2. Прочитать рассказ «Чудесный доктор».          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s://www.tspu.edu.ru/images2/history_news/news_iff/2018/september-november/%D0%9F%D0%B5%D1%80%D0%B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263" y="3975793"/>
            <a:ext cx="2628457" cy="227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66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10804"/>
            <a:ext cx="12192000" cy="38748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СЛОВА </a:t>
            </a:r>
            <a:r>
              <a:rPr lang="ru-RU" sz="4400" dirty="0" smtClean="0"/>
              <a:t>К.ПАУСТОВСКОГО</a:t>
            </a:r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42924" y="1585913"/>
            <a:ext cx="6500813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"Мы должны быть благодарны Куприну за все - за его глубокую человечность, за его тончайший талант, за любовь к своей стране, за непоколебимую веру в счастье своего народа и, наконец, за никогда не умиравшую в нем способность загораться от самого незначительного соприкосновения с поэзией и свободно и легко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писать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этом".</a:t>
            </a:r>
          </a:p>
        </p:txBody>
      </p:sp>
      <p:pic>
        <p:nvPicPr>
          <p:cNvPr id="8" name="Picture 2" descr="G:\для Ксюши\ЗПК\домзадание\осень 2015\куприн\Kyprin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1743" y="1816308"/>
            <a:ext cx="3357586" cy="41146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65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551"/>
            <a:ext cx="12192000" cy="438192"/>
          </a:xfrm>
        </p:spPr>
        <p:txBody>
          <a:bodyPr>
            <a:noAutofit/>
          </a:bodyPr>
          <a:lstStyle/>
          <a:p>
            <a:pPr algn="ctr"/>
            <a:endParaRPr lang="ru-RU" sz="4400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90414" y="1930071"/>
            <a:ext cx="5331417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А.И.Куприн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прожил 68 лет. Важным событием в России при жизни Куприна была революция 1905 - 1907 годов – это важный этап в борьбе рабочих и крестьян за свое освобождение.</a:t>
            </a:r>
          </a:p>
        </p:txBody>
      </p:sp>
      <p:sp>
        <p:nvSpPr>
          <p:cNvPr id="3" name="AutoShape 2" descr="https://i007.fotocdn.net/s112/ecebd2a936d1562f/user_xl/25268555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2" descr="http://bse.sci-lib.com/pictures/14/10/2838746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6588" y="2147044"/>
            <a:ext cx="4660418" cy="31051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7459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551"/>
            <a:ext cx="12192000" cy="438192"/>
          </a:xfrm>
        </p:spPr>
        <p:txBody>
          <a:bodyPr>
            <a:noAutofit/>
          </a:bodyPr>
          <a:lstStyle/>
          <a:p>
            <a:pPr algn="ctr"/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528639" y="1357313"/>
            <a:ext cx="11115674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в годы жизни </a:t>
            </a:r>
            <a:r>
              <a:rPr lang="ru-RU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А.И.Куприна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состоялся один из самых широкомасштабных вооружённых конфликтов в истории человечества –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Первая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мировая война.</a:t>
            </a:r>
          </a:p>
        </p:txBody>
      </p:sp>
      <p:pic>
        <p:nvPicPr>
          <p:cNvPr id="8" name="Picture 2" descr="http://i.flamber.ru/files/st2/1255373085/1255373837_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7712" y="3653151"/>
            <a:ext cx="6439448" cy="27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759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28701"/>
            <a:ext cx="12192000" cy="52856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А.И.КУПРИН </a:t>
            </a:r>
            <a:r>
              <a:rPr lang="ru-RU" sz="4400" dirty="0" smtClean="0"/>
              <a:t>– ПИСАТЕЛЬ-РЕАЛИСТ</a:t>
            </a:r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14349" y="1770743"/>
            <a:ext cx="6554108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Знаменитый русский писатель-реалист, получивший народное признание. </a:t>
            </a:r>
          </a:p>
          <a:p>
            <a:pPr algn="ctr"/>
            <a:r>
              <a:rPr lang="ru-RU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 таких знаменитых произведений, как: «Поединок», «Гранатовый браслет»,«Олеся», которые  вошли в золотой фонд русской литературы.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772" y="1405621"/>
            <a:ext cx="3744459" cy="498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53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ДЕТСТВО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595311" y="1405543"/>
            <a:ext cx="6305552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Александр Иванович Куприн родился 26 августа 1870 года в захолустном городке Наровчате Пензенской губернии. Отца маленький Саша не помнил, так он умер через год после его рождения. Когда Саше исполнилось 4 года он переехал с матерью в Москву, где они поселились в казенном учреждении для дворянских вдов (вдовий дом).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294" y="1726089"/>
            <a:ext cx="4623207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1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10804"/>
            <a:ext cx="12192000" cy="38748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МАТЬ </a:t>
            </a:r>
            <a:r>
              <a:rPr lang="ru-RU" sz="4400" dirty="0" smtClean="0"/>
              <a:t>А.И.КУПРИНА</a:t>
            </a:r>
            <a:endParaRPr lang="ru-RU" sz="4400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28625" y="1314451"/>
            <a:ext cx="7143751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вдовьем доме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был оторван от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формировании личности Куприна громадную роль сыграла мама, которая в глазах ребенка безраздельно заняла место "верховного существа". Любовь Алексеевна Куприна, "обладала сильным, непреклонным характером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высоким благородством". 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И у шестидесятилетнего Куприна образ матери вызывает восторженные признания. </a:t>
            </a:r>
          </a:p>
        </p:txBody>
      </p:sp>
      <p:pic>
        <p:nvPicPr>
          <p:cNvPr id="7" name="Picture 2" descr="http://dmitrry.ru-lit.ru/upload/kuprin/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4954" y="1530222"/>
            <a:ext cx="3329749" cy="44005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1403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СИРОТСКОЕ УЧИЛИЩЕ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81024" y="2371725"/>
            <a:ext cx="6905626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Саше исполнилось 6 лет из-за тяжелого материального положения Любовь Алексеевна была вынуждена отдать сына в сиротское училище.</a:t>
            </a:r>
          </a:p>
        </p:txBody>
      </p:sp>
      <p:pic>
        <p:nvPicPr>
          <p:cNvPr id="8" name="Picture 2" descr="http://ua.coolreferat.com/ref-2_265250821-53339.coolpic"/>
          <p:cNvPicPr>
            <a:picLocks noChangeAspect="1" noChangeArrowheads="1"/>
          </p:cNvPicPr>
          <p:nvPr/>
        </p:nvPicPr>
        <p:blipFill>
          <a:blip r:embed="rId3" cstate="print"/>
          <a:srcRect b="52"/>
          <a:stretch>
            <a:fillRect/>
          </a:stretch>
        </p:blipFill>
        <p:spPr bwMode="auto">
          <a:xfrm>
            <a:off x="8329612" y="1632677"/>
            <a:ext cx="3106899" cy="46890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5608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10807</TotalTime>
  <Words>1034</Words>
  <Application>Microsoft Office PowerPoint</Application>
  <PresentationFormat>Широкоэкранный</PresentationFormat>
  <Paragraphs>175</Paragraphs>
  <Slides>26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 2</vt:lpstr>
      <vt:lpstr>Тема Office</vt:lpstr>
      <vt:lpstr>Презентация PowerPoint</vt:lpstr>
      <vt:lpstr>ПЛАН  УРОКА</vt:lpstr>
      <vt:lpstr>СЛОВА К.ПАУСТОВСКОГО</vt:lpstr>
      <vt:lpstr>Презентация PowerPoint</vt:lpstr>
      <vt:lpstr>Презентация PowerPoint</vt:lpstr>
      <vt:lpstr>А.И.КУПРИН – ПИСАТЕЛЬ-РЕАЛИСТ</vt:lpstr>
      <vt:lpstr>ДЕТСТВО</vt:lpstr>
      <vt:lpstr>МАТЬ А.И.КУПРИНА</vt:lpstr>
      <vt:lpstr>СИРОТСКОЕ УЧИЛИЩЕ</vt:lpstr>
      <vt:lpstr>ВОЕННАЯ КАРЬЕРА</vt:lpstr>
      <vt:lpstr>ВРЕМЯ ОБУЧЕНИЯ</vt:lpstr>
      <vt:lpstr>Презентация PowerPoint</vt:lpstr>
      <vt:lpstr>Презентация PowerPoint</vt:lpstr>
      <vt:lpstr>ЛЮБОВЬ К ЖИВОТНЫМ</vt:lpstr>
      <vt:lpstr>А.И.КУПРИН - ЖУРНАЛИСТ</vt:lpstr>
      <vt:lpstr>СЕМЬЯ А.И.КУПРИНА</vt:lpstr>
      <vt:lpstr>ЧАСТНЫЙ ЛАЗАРЕТ В ДОМЕ А.И.КУПРИНА</vt:lpstr>
      <vt:lpstr>РАСЦВЕТ ТВОРЧЕСТВА</vt:lpstr>
      <vt:lpstr>ПРОИЗВЕДЕНИЯ А.И.КУПРИНА</vt:lpstr>
      <vt:lpstr>ПОВЕСТЬ «ПОЕДИНОК»</vt:lpstr>
      <vt:lpstr>ПОВЕСТЬ «ОЛЕСЯ»</vt:lpstr>
      <vt:lpstr>ПОВЕСТЬ «ГРАНАТОВЫЙ БРАСЛЕТ»</vt:lpstr>
      <vt:lpstr>ДЕТСКИЕ РАССКАЗЫ</vt:lpstr>
      <vt:lpstr>ЭМИГРАЦИЯ 1920-1937 ГГ.</vt:lpstr>
      <vt:lpstr>СМЕРТЬ ПИСАТЕЛЯ</vt:lpstr>
      <vt:lpstr>ЗАДАНИЕ ДЛЯ САМОСТОЯТЕЛЬНОЙ РАБОТЫ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ТСБ-1</cp:lastModifiedBy>
  <cp:revision>419</cp:revision>
  <dcterms:created xsi:type="dcterms:W3CDTF">2020-09-22T15:24:01Z</dcterms:created>
  <dcterms:modified xsi:type="dcterms:W3CDTF">2021-03-23T06:26:47Z</dcterms:modified>
</cp:coreProperties>
</file>