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441" r:id="rId3"/>
    <p:sldId id="377" r:id="rId4"/>
    <p:sldId id="392" r:id="rId5"/>
    <p:sldId id="378" r:id="rId6"/>
    <p:sldId id="351" r:id="rId7"/>
    <p:sldId id="391" r:id="rId8"/>
    <p:sldId id="425" r:id="rId9"/>
    <p:sldId id="433" r:id="rId10"/>
    <p:sldId id="434" r:id="rId11"/>
    <p:sldId id="435" r:id="rId12"/>
    <p:sldId id="390" r:id="rId13"/>
    <p:sldId id="424" r:id="rId14"/>
    <p:sldId id="428" r:id="rId15"/>
    <p:sldId id="418" r:id="rId16"/>
    <p:sldId id="431" r:id="rId17"/>
    <p:sldId id="432" r:id="rId18"/>
    <p:sldId id="423" r:id="rId19"/>
    <p:sldId id="438" r:id="rId20"/>
    <p:sldId id="417" r:id="rId21"/>
    <p:sldId id="379" r:id="rId22"/>
    <p:sldId id="439" r:id="rId23"/>
    <p:sldId id="437" r:id="rId24"/>
    <p:sldId id="436" r:id="rId25"/>
    <p:sldId id="440" r:id="rId26"/>
    <p:sldId id="43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89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8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8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12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19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07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7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92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36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02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44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86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1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0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99182" y="2829232"/>
            <a:ext cx="6692589" cy="340509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А.Г.Алексин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1924-2017 гг.)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49" y="2487036"/>
            <a:ext cx="2935299" cy="406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КАК ПОЭТ СТАЛ ПРОЗАИКОМ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05543"/>
            <a:ext cx="6461728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молодости Анатолий Алексин писал стихи. Однажды, во время «Съезда молодых писателей», поэт попал на семинар к Самуилу Маршаку. Когда пришла очередь Алексина,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вовсе поник. Когда Анатолий закончил читать, Самуил Яковлевич с грустью поинтересовался у незадачливого автора, не желает ли тот сменить род деятельности. Но у Алексина с собой была рукопись рассказа о детях-инвалидах. Он зачитал ее. Маршак прослезился и посоветовал писать только прозу.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15" y="2902857"/>
            <a:ext cx="2548941" cy="3251200"/>
          </a:xfrm>
          <a:prstGeom prst="rect">
            <a:avLst/>
          </a:prstGeom>
        </p:spPr>
      </p:pic>
      <p:pic>
        <p:nvPicPr>
          <p:cNvPr id="10" name="Объект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14" y="1346429"/>
            <a:ext cx="2424518" cy="32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ЖУРНАЛ «ЮНОСТЬ»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378857"/>
            <a:ext cx="746321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часть произведений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А.Г.Алексина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напечатана в журнале «Юность». В Союзе писателей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возглавлял секцию детской литературы. 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357159"/>
            <a:ext cx="5413829" cy="2987533"/>
          </a:xfrm>
          <a:prstGeom prst="rect">
            <a:avLst/>
          </a:prstGeom>
        </p:spPr>
      </p:pic>
      <p:pic>
        <p:nvPicPr>
          <p:cNvPr id="9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2027152"/>
            <a:ext cx="3785554" cy="3732609"/>
          </a:xfrm>
        </p:spPr>
      </p:pic>
    </p:spTree>
    <p:extLst>
      <p:ext uri="{BB962C8B-B14F-4D97-AF65-F5344CB8AC3E}">
        <p14:creationId xmlns:p14="http://schemas.microsoft.com/office/powerpoint/2010/main" val="6514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НАГРАДЫ </a:t>
            </a:r>
            <a:r>
              <a:rPr lang="ru-RU" sz="4400" dirty="0" smtClean="0"/>
              <a:t>А.Г.АЛЕКСИНА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16822" y="2156153"/>
            <a:ext cx="354148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1970 году за один из своих сценариев писатель был удостоен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" y="1302103"/>
            <a:ext cx="2867598" cy="4837440"/>
          </a:xfrm>
          <a:prstGeom prst="rect">
            <a:avLst/>
          </a:prstGeom>
        </p:spPr>
      </p:pic>
      <p:pic>
        <p:nvPicPr>
          <p:cNvPr id="10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28466" r="23060" b="6063"/>
          <a:stretch/>
        </p:blipFill>
        <p:spPr>
          <a:xfrm>
            <a:off x="7459836" y="1602576"/>
            <a:ext cx="4258830" cy="3661700"/>
          </a:xfrm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ГОСУДАРСТВЕННАЯ ПРЕМИЯ</a:t>
            </a:r>
            <a:endParaRPr lang="ru-RU" sz="4400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b="2313"/>
          <a:stretch>
            <a:fillRect/>
          </a:stretch>
        </p:blipFill>
        <p:spPr bwMode="auto">
          <a:xfrm>
            <a:off x="6444797" y="1303111"/>
            <a:ext cx="5446713" cy="36718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5429" y="1611086"/>
            <a:ext cx="567508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1978 г. </a:t>
            </a: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– получил 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премию  </a:t>
            </a: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за повести: «Действующие лица и исполнители», «Позавчера и послезавтра», «Третий в пятом ряду», «Безумная Евдокия». </a:t>
            </a: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30269" b="71001"/>
          <a:stretch>
            <a:fillRect/>
          </a:stretch>
        </p:blipFill>
        <p:spPr bwMode="auto">
          <a:xfrm>
            <a:off x="1338268" y="4097111"/>
            <a:ext cx="3570288" cy="22939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36470" y="5989412"/>
            <a:ext cx="4973637" cy="401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i="1" dirty="0">
                <a:solidFill>
                  <a:srgbClr val="002060"/>
                </a:solidFill>
                <a:cs typeface="Arial" panose="020B0604020202020204" pitchFamily="34" charset="0"/>
              </a:rPr>
              <a:t>Алексин в гостях у библиотекарей</a:t>
            </a:r>
          </a:p>
        </p:txBody>
      </p:sp>
    </p:spTree>
    <p:extLst>
      <p:ext uri="{BB962C8B-B14F-4D97-AF65-F5344CB8AC3E}">
        <p14:creationId xmlns:p14="http://schemas.microsoft.com/office/powerpoint/2010/main" val="10354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АВТОР МНОГОЧИСЛЕННЫХ ПРОИЗВЕДЕНИЙ</a:t>
            </a:r>
            <a:endParaRPr lang="ru-RU" sz="40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2333" y="1856455"/>
            <a:ext cx="627425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А.Г.Алексин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автор многочисленных рассказов и повестей для детей и подростков.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своем литературном творчестве Алексин обличает человеческие пороки и преподносит это в форме, доступной и близкой юным читателям. Хотя книги этого писателя интересны и взрослым. </a:t>
            </a: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55" y="1405543"/>
            <a:ext cx="3780420" cy="47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ПОВЕСТИ </a:t>
            </a:r>
            <a:r>
              <a:rPr lang="ru-RU" sz="4400" dirty="0" smtClean="0"/>
              <a:t>А.Г.АЛЕКСИНА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000" y="1351559"/>
            <a:ext cx="45720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«Необычные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похождения Севы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Котлова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«Говорит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седьмой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этаж». 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«Коля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 Оле, Оля пишет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Коле». 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«Поздний ребенок». 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 играет на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кларнете».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«Очень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страшная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история».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«Звоните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приезжайте».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 вечных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каникул».  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«Обратный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«Десятиклассники».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842">
            <a:off x="5556332" y="1378072"/>
            <a:ext cx="2053669" cy="31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63" y="1351558"/>
            <a:ext cx="23764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792">
            <a:off x="9533876" y="3838573"/>
            <a:ext cx="19732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238">
            <a:off x="6643093" y="3161423"/>
            <a:ext cx="22669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ВСТРЕЧИ С ЧИТАТЕЛЯМИ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52686" y="1553028"/>
            <a:ext cx="75648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На Всесоюзной неделе детской книги в Колонном зале Дома Союзов. Каждый хочет получить автограф.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3799" r="3098" b="65750"/>
          <a:stretch>
            <a:fillRect/>
          </a:stretch>
        </p:blipFill>
        <p:spPr bwMode="auto">
          <a:xfrm>
            <a:off x="374500" y="1397037"/>
            <a:ext cx="3633208" cy="318947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34250" r="32802" b="34250"/>
          <a:stretch>
            <a:fillRect/>
          </a:stretch>
        </p:blipFill>
        <p:spPr bwMode="auto">
          <a:xfrm>
            <a:off x="7784795" y="3259418"/>
            <a:ext cx="4032706" cy="318301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66582" r="3096" b="2751"/>
          <a:stretch>
            <a:fillRect/>
          </a:stretch>
        </p:blipFill>
        <p:spPr bwMode="auto">
          <a:xfrm>
            <a:off x="4252686" y="4153631"/>
            <a:ext cx="3206841" cy="217835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ВСТРЕЧИ С ПИСАТЕЛЯМИ-ДРУЗЬЯМИ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68248" r="51991" b="2351"/>
          <a:stretch>
            <a:fillRect/>
          </a:stretch>
        </p:blipFill>
        <p:spPr bwMode="auto">
          <a:xfrm>
            <a:off x="7925714" y="2202071"/>
            <a:ext cx="3719960" cy="4005036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18399" y="1435159"/>
            <a:ext cx="42991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С Андреем Вознесенским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65839" r="45215"/>
          <a:stretch>
            <a:fillRect/>
          </a:stretch>
        </p:blipFill>
        <p:spPr bwMode="auto">
          <a:xfrm>
            <a:off x="1683657" y="1435159"/>
            <a:ext cx="3715657" cy="436104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90171" y="5994400"/>
            <a:ext cx="4775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С Расулом Гамзатовым</a:t>
            </a:r>
          </a:p>
        </p:txBody>
      </p:sp>
    </p:spTree>
    <p:extLst>
      <p:ext uri="{BB962C8B-B14F-4D97-AF65-F5344CB8AC3E}">
        <p14:creationId xmlns:p14="http://schemas.microsoft.com/office/powerpoint/2010/main" val="37969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ВСТРЕЧИ С ПИСАТЕЛЯМИ-ДРУЗЬЯМИ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050" r="36369" b="65350"/>
          <a:stretch>
            <a:fillRect/>
          </a:stretch>
        </p:blipFill>
        <p:spPr bwMode="auto">
          <a:xfrm>
            <a:off x="969418" y="1347985"/>
            <a:ext cx="4001180" cy="400279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8576" y="5638841"/>
            <a:ext cx="44194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cs typeface="Arial" panose="020B0604020202020204" pitchFamily="34" charset="0"/>
              </a:rPr>
              <a:t>С Чингизом Айтматовым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7" t="37399" r="1794" b="36351"/>
          <a:stretch>
            <a:fillRect/>
          </a:stretch>
        </p:blipFill>
        <p:spPr bwMode="auto">
          <a:xfrm>
            <a:off x="6506029" y="2833688"/>
            <a:ext cx="4884738" cy="35607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33029" y="2061029"/>
            <a:ext cx="47577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  <a:cs typeface="Arial" panose="020B0604020202020204" pitchFamily="34" charset="0"/>
              </a:rPr>
              <a:t>С Юрием Нагибиным</a:t>
            </a:r>
          </a:p>
        </p:txBody>
      </p:sp>
    </p:spTree>
    <p:extLst>
      <p:ext uri="{BB962C8B-B14F-4D97-AF65-F5344CB8AC3E}">
        <p14:creationId xmlns:p14="http://schemas.microsoft.com/office/powerpoint/2010/main" val="1706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ПОЗДНЯЯ ПРОЗА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11019214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 Алексина – печальные истории из жизни. Писатель всегда умел правдиво и проникновенно описывать внутренний мир человека, независимо от того, кто был его героем – молодой мужчина, пожилая женщина или девочка-подросток.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3326926"/>
            <a:ext cx="756186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 УРОКА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796628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Детство.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Родители.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Начало литературного пути. Война.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Творческий путь. Первые публикации.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Награды и государственные премии.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Повести </a:t>
            </a:r>
            <a:r>
              <a:rPr lang="ru-RU" sz="3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А.Г.Алексина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Поздняя проза.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Личная жизнь.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8. Последние годы жизни.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0" y="480033"/>
            <a:ext cx="11785601" cy="5285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ИЗВЕСТНОСТЬ В РОССИИ И ЗА РУБЕЖОМ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6907" y="2046513"/>
            <a:ext cx="574987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Анатолия Алексина, классика современной отечественной прозы, широко известно в России и за рубежом. Оно адресовано читателям всех поколений.     </a:t>
            </a:r>
          </a:p>
        </p:txBody>
      </p:sp>
      <p:pic>
        <p:nvPicPr>
          <p:cNvPr id="16386" name="Picture 2" descr="http://i.mycdn.me/i?r=AzEPZsRbOZEKgBhR0XGMT1RkQLxp8q6wxs8jLjmaeC8mz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61" y="1596572"/>
            <a:ext cx="4450214" cy="40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300" dirty="0" smtClean="0"/>
              <a:t>СЦЕНАРИИ И АКТЁРСКИЕ РАБОТЫ В КИН</a:t>
            </a:r>
            <a:r>
              <a:rPr lang="ru-RU" sz="4400" dirty="0" smtClean="0"/>
              <a:t>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4500" y="1583727"/>
            <a:ext cx="506835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1955 г. – фильм «Попрыгунья», роль друга </a:t>
            </a:r>
            <a:r>
              <a:rPr lang="ru-RU" sz="2800" dirty="0">
                <a:solidFill>
                  <a:srgbClr val="002060"/>
                </a:solidFill>
              </a:rPr>
              <a:t>Ольги Ивановны Дымовой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92799" y="1405543"/>
            <a:ext cx="5924701" cy="4918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«Я вам пишу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«Потерянная фотография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«Горячий камень»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мультипликационный фильм.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—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«Поздний ребёнок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1976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«Расписание на завтра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«Фотографии на стене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«Третий в пятом ряду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—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«Очень страшная история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—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«Свой остров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pbs.twimg.com/media/Djq5h7PX4AAcXlv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5" y="3146906"/>
            <a:ext cx="4540270" cy="31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МЕДАЛЬ АССОЦИАЦИИ «ЗНАНИЕ»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8" y="1524001"/>
            <a:ext cx="766591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включен в почетный список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Х.К.Андерсена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награжден медалью ассоциации «Знание» за огромный вклад в просветительскую деятельность и мировую литературу.</a:t>
            </a: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46" y="1405543"/>
            <a:ext cx="3425655" cy="3490699"/>
          </a:xfrm>
        </p:spPr>
      </p:pic>
      <p:pic>
        <p:nvPicPr>
          <p:cNvPr id="11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7" y="3889228"/>
            <a:ext cx="4812213" cy="24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52406" y="2202071"/>
            <a:ext cx="4922693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музой писателя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жена Татьяна.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прожил с ней всю жизнь, и хотя она всегда находилась в его тени, была личностью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неординарной.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83" y="1801328"/>
            <a:ext cx="5400601" cy="3962690"/>
          </a:xfrm>
        </p:spPr>
      </p:pic>
    </p:spTree>
    <p:extLst>
      <p:ext uri="{BB962C8B-B14F-4D97-AF65-F5344CB8AC3E}">
        <p14:creationId xmlns:p14="http://schemas.microsoft.com/office/powerpoint/2010/main" val="5211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ПОСЛЕДНИЕ ГОДЫ ЖИЗНИ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4500" y="1440956"/>
            <a:ext cx="65451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1993 г.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эмигрировал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с женой в Израиль.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4499" y="2357577"/>
            <a:ext cx="654518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С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2011 г.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жил в </a:t>
            </a:r>
            <a:r>
              <a:rPr lang="ru-RU" altLang="ru-RU" sz="2400" dirty="0" err="1">
                <a:solidFill>
                  <a:srgbClr val="002060"/>
                </a:solidFill>
                <a:cs typeface="Arial" panose="020B0604020202020204" pitchFamily="34" charset="0"/>
              </a:rPr>
              <a:t>Люксенбурге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, где Татьяна и Анатолий Алексины воссоединились с дочерью Алёной </a:t>
            </a:r>
            <a:r>
              <a:rPr lang="ru-RU" altLang="ru-RU" sz="2400" dirty="0" err="1">
                <a:solidFill>
                  <a:srgbClr val="002060"/>
                </a:solidFill>
                <a:cs typeface="Arial" panose="020B0604020202020204" pitchFamily="34" charset="0"/>
              </a:rPr>
              <a:t>Зандер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31" y="2089468"/>
            <a:ext cx="4256087" cy="2936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92" y="3973404"/>
            <a:ext cx="3397673" cy="2558026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r="52541" b="-2"/>
          <a:stretch>
            <a:fillRect/>
          </a:stretch>
        </p:blipFill>
        <p:spPr bwMode="auto">
          <a:xfrm>
            <a:off x="5135184" y="3789818"/>
            <a:ext cx="2005013" cy="27416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СМЕРТЬ ПИСАТЕЛЯ</a:t>
            </a:r>
            <a:endParaRPr lang="ru-RU" sz="42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1200" y="2481942"/>
            <a:ext cx="666205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мая 2017 года скончался в Люксембурге, на 93-м году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Похоронен в Москве на Кунцевском кладбище рядом с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05" y="1465944"/>
            <a:ext cx="3477565" cy="491104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8" y="1498818"/>
            <a:ext cx="88450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основные факты биографии и творчества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А.Г.Алексина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повесть «Звоните и приезжайте!...»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10" y="3209893"/>
            <a:ext cx="2507990" cy="21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8636" y="1491754"/>
            <a:ext cx="687955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Георгиевич Алексин (настоящая фамилия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Гоберман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русский прозаик, сценарист и драматург.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3 августа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 г. 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51" y="1615738"/>
            <a:ext cx="4066106" cy="451711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761" y="3891548"/>
            <a:ext cx="6720114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– Георгий Платонович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Гоберман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активный участник Гражданской войны, выпускник и преподаватель Экономического института.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писателем и журналистом, поэтому атмосфера творчества царила в доме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46286" y="1565244"/>
            <a:ext cx="448491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 Мария Михайловна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Гоберман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34196" b="54851"/>
          <a:stretch>
            <a:fillRect/>
          </a:stretch>
        </p:blipFill>
        <p:spPr bwMode="auto">
          <a:xfrm>
            <a:off x="488678" y="1324132"/>
            <a:ext cx="2950708" cy="342879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2" t="48302" r="9129" b="3320"/>
          <a:stretch>
            <a:fillRect/>
          </a:stretch>
        </p:blipFill>
        <p:spPr bwMode="auto">
          <a:xfrm>
            <a:off x="8734199" y="1446181"/>
            <a:ext cx="2725737" cy="3694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46286" y="2728686"/>
            <a:ext cx="448101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1937 г.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отца Алексина объявили «врагом народа» и  приговорили к расстрелу.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41829" y="4862286"/>
            <a:ext cx="76015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1939 г.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был освобождён после пересмотра дела.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1828" y="5748338"/>
            <a:ext cx="101890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Мать была актрисой. После ареста мужа была уволена с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СТАТЬИ </a:t>
            </a:r>
            <a:r>
              <a:rPr lang="ru-RU" sz="4400" dirty="0" smtClean="0"/>
              <a:t>А.Г.АЛЕКСИНА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9898" y="2380255"/>
            <a:ext cx="612183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Алексина издавались в «Пионерской Правде» и других газетах еще в довоенное время. Но всерьез прозой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А.Г.Алексин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90" y="1630999"/>
            <a:ext cx="3260501" cy="4884646"/>
          </a:xfrm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ЛИТЕРАТУРНОГО ПУТИ. ВОЙНА</a:t>
            </a:r>
            <a:endParaRPr lang="ru-RU" sz="4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2169" y="1640114"/>
            <a:ext cx="529000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Будучи подростком, Анатолий Алексин дебютировал со стихами в «Комсомольской правде». Там продолжал печататься в предвоенные годы.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3" t="48819" r="4065" b="2750"/>
          <a:stretch>
            <a:fillRect/>
          </a:stretch>
        </p:blipFill>
        <p:spPr bwMode="auto">
          <a:xfrm>
            <a:off x="9038618" y="1364343"/>
            <a:ext cx="2806854" cy="500448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82" y="1880481"/>
            <a:ext cx="2384425" cy="33972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2169" y="3875315"/>
            <a:ext cx="539160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В начале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Второй мировой войны 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17-летний Анатолий вместе со своей матерью, работавшей в Москве на строительстве здания Дворца Советов, был эвакуирован на Урал в Каменск-Уральский.</a:t>
            </a:r>
          </a:p>
        </p:txBody>
      </p:sp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458401"/>
            <a:ext cx="114790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ЛИТЕРАТУРНОГО ПУТИ. ВОЙНА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54" y="1442607"/>
            <a:ext cx="6001314" cy="301792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4400" y="1442607"/>
            <a:ext cx="4702630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Проживая в коммунальной квартире в посёлке Красная Горка, Анатолий работал ответственным редактором газеты </a:t>
            </a:r>
            <a:r>
              <a:rPr lang="ru-RU" altLang="ru-RU" sz="2600" b="1" dirty="0">
                <a:solidFill>
                  <a:srgbClr val="002060"/>
                </a:solidFill>
                <a:cs typeface="Arial" panose="020B0604020202020204" pitchFamily="34" charset="0"/>
              </a:rPr>
              <a:t>«Крепость обороны» </a:t>
            </a:r>
            <a:r>
              <a:rPr lang="ru-RU" alt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на развивающемся Уральском алюминиевом заводе.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8576" y="5258732"/>
            <a:ext cx="6836227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1950 г. </a:t>
            </a:r>
            <a:r>
              <a:rPr lang="ru-RU" altLang="ru-RU" sz="2600" dirty="0">
                <a:solidFill>
                  <a:srgbClr val="002060"/>
                </a:solidFill>
                <a:cs typeface="Arial" panose="020B0604020202020204" pitchFamily="34" charset="0"/>
              </a:rPr>
              <a:t>окончил Московский институт востоковедения.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443551"/>
            <a:ext cx="1201782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ТВОРЧЕСКИЙ ПУТЬ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>
            <a:fillRect/>
          </a:stretch>
        </p:blipFill>
        <p:spPr bwMode="auto">
          <a:xfrm>
            <a:off x="8040414" y="1535723"/>
            <a:ext cx="3661243" cy="480248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1885" y="1741714"/>
            <a:ext cx="50654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1950 г. </a:t>
            </a: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– издание первого сборника повестей «Тридцать один день».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1885" y="3249453"/>
            <a:ext cx="68217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В качестве литературного псевдонима взял сценический псевдоним матери.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1885" y="4337791"/>
            <a:ext cx="68217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В 1970 – 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1989 гг. </a:t>
            </a: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– секретарь союза 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писателей.</a:t>
            </a:r>
            <a:endParaRPr lang="ru-RU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ПЕРВАЯ ПУБЛИКАЦИЯ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0569" y="1420394"/>
            <a:ext cx="1123693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26 </a:t>
            </a:r>
            <a:r>
              <a:rPr lang="ru-RU" sz="2800" dirty="0">
                <a:solidFill>
                  <a:srgbClr val="002060"/>
                </a:solidFill>
              </a:rPr>
              <a:t>лет писатель опубликовал свой первый сборник рассказов. В семидесятые годы в столичных театрах ставили пьесы по его сценариям. Некоторые произведения были экранизированы.</a:t>
            </a:r>
            <a:endParaRPr lang="ru-RU" altLang="ru-RU" sz="28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3" y="2951066"/>
            <a:ext cx="9097003" cy="35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11304</TotalTime>
  <Words>1052</Words>
  <Application>Microsoft Office PowerPoint</Application>
  <PresentationFormat>Широкоэкранный</PresentationFormat>
  <Paragraphs>179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 УРОКА</vt:lpstr>
      <vt:lpstr>ДЕТСТВО</vt:lpstr>
      <vt:lpstr>РОДИТЕЛИ</vt:lpstr>
      <vt:lpstr>СТАТЬИ А.Г.АЛЕКСИНА</vt:lpstr>
      <vt:lpstr>НАЧАЛО ЛИТЕРАТУРНОГО ПУТИ. ВОЙНА</vt:lpstr>
      <vt:lpstr>НАЧАЛО ЛИТЕРАТУРНОГО ПУТИ. ВОЙНА</vt:lpstr>
      <vt:lpstr>ТВОРЧЕСКИЙ ПУТЬ</vt:lpstr>
      <vt:lpstr>ПЕРВАЯ ПУБЛИКАЦИЯ</vt:lpstr>
      <vt:lpstr>КАК ПОЭТ СТАЛ ПРОЗАИКОМ</vt:lpstr>
      <vt:lpstr>ЖУРНАЛ «ЮНОСТЬ»</vt:lpstr>
      <vt:lpstr>НАГРАДЫ А.Г.АЛЕКСИНА</vt:lpstr>
      <vt:lpstr>ГОСУДАРСТВЕННАЯ ПРЕМИЯ</vt:lpstr>
      <vt:lpstr>АВТОР МНОГОЧИСЛЕННЫХ ПРОИЗВЕДЕНИЙ</vt:lpstr>
      <vt:lpstr>ПОВЕСТИ А.Г.АЛЕКСИНА</vt:lpstr>
      <vt:lpstr>ВСТРЕЧИ С ЧИТАТЕЛЯМИ</vt:lpstr>
      <vt:lpstr>ВСТРЕЧИ С ПИСАТЕЛЯМИ-ДРУЗЬЯМИ</vt:lpstr>
      <vt:lpstr>ВСТРЕЧИ С ПИСАТЕЛЯМИ-ДРУЗЬЯМИ</vt:lpstr>
      <vt:lpstr>ПОЗДНЯЯ ПРОЗА</vt:lpstr>
      <vt:lpstr>ИЗВЕСТНОСТЬ В РОССИИ И ЗА РУБЕЖОМ</vt:lpstr>
      <vt:lpstr>СЦЕНАРИИ И АКТЁРСКИЕ РАБОТЫ В КИНО</vt:lpstr>
      <vt:lpstr>МЕДАЛЬ АССОЦИАЦИИ «ЗНАНИЕ»</vt:lpstr>
      <vt:lpstr>ЛИЧНАЯ ЖИЗНЬ</vt:lpstr>
      <vt:lpstr>ПОСЛЕДНИЕ ГОДЫ ЖИЗНИ</vt:lpstr>
      <vt:lpstr>СМЕРТЬ ПИСАТЕЛЯ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467</cp:revision>
  <dcterms:created xsi:type="dcterms:W3CDTF">2020-09-22T15:24:01Z</dcterms:created>
  <dcterms:modified xsi:type="dcterms:W3CDTF">2021-03-25T06:15:27Z</dcterms:modified>
</cp:coreProperties>
</file>