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5" r:id="rId2"/>
    <p:sldId id="377" r:id="rId3"/>
    <p:sldId id="392" r:id="rId4"/>
    <p:sldId id="378" r:id="rId5"/>
    <p:sldId id="351" r:id="rId6"/>
    <p:sldId id="435" r:id="rId7"/>
    <p:sldId id="434" r:id="rId8"/>
    <p:sldId id="391" r:id="rId9"/>
    <p:sldId id="442" r:id="rId10"/>
    <p:sldId id="424" r:id="rId11"/>
    <p:sldId id="443" r:id="rId12"/>
    <p:sldId id="428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3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0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28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57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84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13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59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9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03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7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6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75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86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43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84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15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63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1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8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4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55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8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63025" y="2922220"/>
            <a:ext cx="6491074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А.Г.Алексин</a:t>
            </a: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Повесть «Звоните и приезжайте!»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Урок 1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9484" y="3227870"/>
            <a:ext cx="615419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im0-tub-com.yandex.net/i?id=8e7df0e49e767eb4d5a95445377d1446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772" y="2445294"/>
            <a:ext cx="2710171" cy="40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29 ФЕВРАЛЯ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5429" y="1611086"/>
            <a:ext cx="7489371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Говорят, что любовь облагораживает человека. С того дня, как я полюбил, мне все время приходилось кому-ни­будь врать. Я делал это не нарочно. Просто мне задавали вопросы, на которые я не мог отвечать честно.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   – Почему ты столько времени уделяешь прическе? И рубашки стал менять чуть ли не каждый день?</a:t>
            </a:r>
            <a:endParaRPr lang="ru-RU" altLang="ru-RU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8194" name="Picture 2" descr="https://im0-tub-com.yandex.net/i?id=f3ac85fd8827eab3dd5dbd03e6da5a62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1"/>
          <a:stretch/>
        </p:blipFill>
        <p:spPr bwMode="auto">
          <a:xfrm>
            <a:off x="8215085" y="2278742"/>
            <a:ext cx="3628572" cy="27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7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29 ФЕВРАЛЯ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5429" y="1611086"/>
            <a:ext cx="732971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– У нас в школе работает санитарная комиссия.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   – О чем ты все время думаешь? У тебя отсутствующие глаза. Из-за чего ты вздыхаешь?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   – Из-за отметок… У меня появились двойки.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   – Их же не было! Откуда они?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   – Вот об этом как раз я и думаю.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   Но на самом деле я думал о Лиле Тарасовой.</a:t>
            </a:r>
            <a:endParaRPr lang="ru-RU" altLang="ru-RU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2290" name="Picture 2" descr="https://im0-tub-com.yandex.net/i?id=7376b93ec165fc720ab40742b97acc13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19" b="9060"/>
          <a:stretch/>
        </p:blipFill>
        <p:spPr bwMode="auto">
          <a:xfrm>
            <a:off x="7888864" y="2308156"/>
            <a:ext cx="3793384" cy="26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8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ЛИЛЯ ТАРАСОВА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0375" y="1583727"/>
            <a:ext cx="792888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Лиля ни в чем не была похожа на остальных! Портфель у нее был мягкий, вишневого цвета, с двумя золотыми замочками.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Тетрадки и книжки были обернуты в розовую бумагу с разводами, и не было на них ни одной кляксы и вообще ни одного пятнышка. Самописка была, как говорится, ми­ниатюрная, карандаш с оранжевым ластиком на конце, блокнотик изящный, с календарем на обложке. А уж о глазах я и не говорю!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s://www.openklub.ru/paints/11179/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33" y="1583727"/>
            <a:ext cx="2888478" cy="47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9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ПОГОВОРИМ О ПРОЧИТАННОМ: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2457" y="1583727"/>
            <a:ext cx="618308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Дверь мне открыл парень лет тринадцати или четыр­надцати. Я слышал, что внешность для мужчин не имеет большого значения. И все же сразу подумал о том, что парень этот выше меня и гораздо красивее. Мне стало грустно…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s://www.freelancejob.ru/upload/343/616272952407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2" b="15646"/>
          <a:stretch/>
        </p:blipFill>
        <p:spPr bwMode="auto">
          <a:xfrm>
            <a:off x="8026400" y="1405543"/>
            <a:ext cx="3018971" cy="49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7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ПОГОВОРИМ О ПРОЧИТАННОМ: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2458" y="1856455"/>
            <a:ext cx="515257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такой Валя?</a:t>
            </a:r>
          </a:p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чувства испытал Дима, впервые увидев его?</a:t>
            </a:r>
          </a:p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Лиля отправила его к Вале?</a:t>
            </a:r>
          </a:p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было следующее испытание?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s://liwli.ru/upload/iblock/9d2/6502255_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88" y="1969183"/>
            <a:ext cx="4969480" cy="33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9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ПОГОВОРИМ О ПРОЧИТАННОМ: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2457" y="1583727"/>
            <a:ext cx="603794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 через неделю Лиля сказала мне: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Не хочешь ли подежурить в моем подъезде?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Хочу! А что это значит?..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Ну вдруг мне в чем-нибудь понадобится твоя по­мощь? А ты рядом, в подъезде…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Я готов стоять там круглые сутки!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img.labirint.ru/rcimg/82b4a8c923d10b586f8d9ed3a72279c4/1920x1080/comments_pic/1508/0_7eef4f79ec74ef104a43c4664046fb6d_1424259927.jpg?142426078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1" r="351" b="4498"/>
          <a:stretch/>
        </p:blipFill>
        <p:spPr bwMode="auto">
          <a:xfrm>
            <a:off x="7608357" y="1676394"/>
            <a:ext cx="3564096" cy="42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52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ПОГОВОРИМ О ПРОЧИТАННОМ: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0375" y="1343140"/>
            <a:ext cx="718865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 Владиком стали дежурить. Лиля спускалась сверху, и мы сопровождали ее в магазин или на рынок. Мы шли сзади и несли сумки. Она проходила через двор, где Валя со второго этажа как раз в это время играл в хоккей.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Он останавливался, махал клюшкой и обязательно как-нибудь нас с Владиком называл. То «почетным эскортом», то «музыкальным сопровождением», то «прилипалами»…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goods.kaypu.com/photo/524327c8d44c48002204ef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2907" r="2042" b="3226"/>
          <a:stretch/>
        </p:blipFill>
        <p:spPr bwMode="auto">
          <a:xfrm>
            <a:off x="8040271" y="1343140"/>
            <a:ext cx="3777230" cy="49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ПОГОВОРИМ О ПРОЧИТАННОМ: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8043" y="1856455"/>
            <a:ext cx="585212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Лиля попросила ребят дежурить в подъезде? </a:t>
            </a:r>
          </a:p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Дима терпел все прихоти и старался выполнить все ее поручения?</a:t>
            </a:r>
          </a:p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из устроенных Лилей испытаний было самым жестоким?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https://i.ytimg.com/vi/JPi4EKGlBvA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80255"/>
            <a:ext cx="4974318" cy="27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40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ПОГОВОРИМ О ПРОЧИТАННОМ: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0375" y="1583726"/>
            <a:ext cx="721768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Однажды, спустившись сверху, Лиля сказала: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А не кажется ли вам, что здесь, в подъезде, должен остаться кто-то один?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Кто?! – спросил я.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Вы должны решить это в честном бою. Как мужчины!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Владик подошел и стукнул меня по носу…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img.labirint.ru/rcimg/76e6d31a340423bd192ed6a365c781f5/1920x1080/comments_pic/1446/4_d573cab8c6906dd78deda84d155a71fd_1415808449.jpg?141580847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3809" b="5524"/>
          <a:stretch/>
        </p:blipFill>
        <p:spPr bwMode="auto">
          <a:xfrm>
            <a:off x="8167375" y="1405543"/>
            <a:ext cx="3525845" cy="49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2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ПОГОВОРИМ О ПРОЧИТАННОМ: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0375" y="1583726"/>
            <a:ext cx="721768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один миг Лиля взлетела на второй этаж и закричала: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Валя! Разними их! Они же убьют друг друга!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Валя неторопливо спустился, увидел мой нос и сказал: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Ну вот, Лиля, из-за тебя уже пролилась кровь!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s://image.freepik.com/free-vector/two-boys-fighting_43633-2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91" y="1999566"/>
            <a:ext cx="3882810" cy="41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ИСТОРИЯ СОЗДАНИЯ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8635" y="1777400"/>
            <a:ext cx="645100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«Звоните и приезжайте!» была написана в 1970 году. Это история о мальчике-шестикласснике, отец, которого работает хирургом.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небольшом детском произведении автор затрагивает проблемы благородства и подлости, справедливости и зависти, чести и достоинства.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goods.kaypu.com/photo/524327c8d44c48002204ef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 r="1797" b="1783"/>
          <a:stretch/>
        </p:blipFill>
        <p:spPr bwMode="auto">
          <a:xfrm>
            <a:off x="7473222" y="1373489"/>
            <a:ext cx="3949854" cy="50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ПОГОВОРИМ О ПРОЧИТАННОМ: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0375" y="1583726"/>
            <a:ext cx="721768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Вечером я позвонил Лиле Тарасовой и сказал: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Сегодня двадцать восьмое! Значит, завтра двадцать девятое… Мы с тобой идем на каток!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Ты ошибся, – ответила Лиля. – Завтра первое марта!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Я забыл… Я совсем забыл, что год этот не високосный и что нет в этом году двадцать девятого февраля.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s://image.freepik.com/free-vector/children-talking-to-each-other_7710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47" y="1583726"/>
            <a:ext cx="3940160" cy="428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0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ПОГОВОРИМ О ПРОЧИТАННОМ: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0375" y="1483058"/>
            <a:ext cx="721768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 Я тоже забыла, – сказала Лиля. И рассмеялась.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Ну и что же?.. Но ведь завтра все равно воскресе­нье! – сказал я. – Двадцать девятое февраля или первое марта – какая же разница?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Очень большая! – сказала Лиля. – Первое марта у меня уже занято.</a:t>
            </a:r>
            <a:r>
              <a:rPr lang="ru-RU" dirty="0"/>
              <a:t>  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Кому? – перебил я.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В ответ она опять рассмеялась. А я, к сожалению, не смог ей ответить тем же. 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image.freepik.com/free-vector/girl-with-happy-smile_1308-33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02" y="1583726"/>
            <a:ext cx="2359495" cy="474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7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ПОГОВОРИМ О ПРОЧИТАННОМ: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6629" y="2002971"/>
            <a:ext cx="5254171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 думаете, помнила ли она о том, что что в феврале этого года не 29, а 28 дней?</a:t>
            </a:r>
          </a:p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факты указывают на то, что она сознательно обманула Диму?  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yt3.ggpht.com/a/AATXAJwh9Qt1hUgx-Xvl0TG5FqMzNYOuEDBm98ZD6Wg9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41" y="1856455"/>
            <a:ext cx="4300331" cy="43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59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«КРАСИВ ТОТ, КТО КРАСИВО ПОСТУПАЕТ»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0375" y="2002971"/>
            <a:ext cx="723219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 понимаете эту пословицу?</a:t>
            </a:r>
          </a:p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из героев обладает внешней привлекательностью?</a:t>
            </a:r>
          </a:p>
          <a:p>
            <a:pPr marL="457200" indent="-457200" algn="ctr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Оказалось ли, что внутри героиня так же прекрасна, как и снаружи?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s://img2.freepng.ru/20180504/ypq/kisspng-vmobile-ltd-question-mark-clip-art-sale-three-dimensional-characters-5aecc52d399329.3731583715254664132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145" y="1507143"/>
            <a:ext cx="3509168" cy="475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59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ОБРАЗ ЛИЛИ ТАРАСОВОЙ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01486" y="1856455"/>
            <a:ext cx="5938739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Красивая</a:t>
            </a:r>
          </a:p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Коварная</a:t>
            </a:r>
          </a:p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Высокомерная</a:t>
            </a:r>
          </a:p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Хитрая</a:t>
            </a:r>
          </a:p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Умная</a:t>
            </a:r>
          </a:p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Отличница</a:t>
            </a:r>
          </a:p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Корыстная</a:t>
            </a:r>
          </a:p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Целеустремленная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s://i.pinimg.com/736x/59/0c/8d/590c8d7e875968d2f937d0ce6d8a4967--princess-girl-fashion-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21" y="1514900"/>
            <a:ext cx="4087284" cy="49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29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999" y="1884110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0286" y="443551"/>
            <a:ext cx="12482286" cy="4381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«ЛЮБИТЬ НУЖНО ТОЛЬКО ТОГО ЧЕЛОВЕКА, КОТОРЫЙ ДОСТОИН ЛЮБВИ»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0376" y="2443397"/>
            <a:ext cx="490930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Что привело Диму к такой мысли?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Почему он пришёл к такому выводу?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lipart-best.com/img/question-mark/question-mark-clip-art-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29" y="1059927"/>
            <a:ext cx="6060620" cy="60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84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0286" y="443551"/>
            <a:ext cx="12482286" cy="4381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«ЛЮБИТЬ НУЖНО ТОЛЬКО ТОГО ЧЕЛОВЕКА, КОТОРЫЙ ДОСТОИН ЛЮБВИ»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5714" y="2481943"/>
            <a:ext cx="653103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Что привело Диму к такой мысли?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Почему он пришёл к такому выводу?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49.lib-bykhov.by/wp-content/uploads/2019/07/0819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70" y="1630999"/>
            <a:ext cx="3412912" cy="437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24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58" y="1498818"/>
            <a:ext cx="72450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на стр. 208.</a:t>
            </a:r>
          </a:p>
          <a:p>
            <a:pPr marL="742950" indent="-742950">
              <a:buAutoNum type="arabicPeriod"/>
            </a:pP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главу «Как ваше здоровье?»</a:t>
            </a: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63" y="3259231"/>
            <a:ext cx="3181500" cy="27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6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ЖАНР. НАПРАВЛЕНИЕ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99886" y="2554514"/>
            <a:ext cx="55880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Жанр произведения – </a:t>
            </a:r>
            <a:r>
              <a:rPr lang="ru-RU" altLang="ru-RU" b="1" dirty="0">
                <a:solidFill>
                  <a:srgbClr val="002060"/>
                </a:solidFill>
                <a:cs typeface="Arial" panose="020B0604020202020204" pitchFamily="34" charset="0"/>
              </a:rPr>
              <a:t>повесть</a:t>
            </a: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Направление – </a:t>
            </a:r>
            <a:r>
              <a:rPr lang="ru-RU" altLang="ru-RU" b="1" dirty="0">
                <a:solidFill>
                  <a:srgbClr val="002060"/>
                </a:solidFill>
                <a:cs typeface="Arial" panose="020B0604020202020204" pitchFamily="34" charset="0"/>
              </a:rPr>
              <a:t>реализм</a:t>
            </a: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https://cdn.thinglink.me/api/image/868159974071599104/1024/10/scaletowid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71" y="1465942"/>
            <a:ext cx="3139344" cy="48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6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КРАТКОЕ СОДЕРЖАНИЕ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5759" y="1405543"/>
            <a:ext cx="9190412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 мамы, который раньше нравился ей, может оказаться в школе на встрече выпускников, но сын решает не рассказывать родителям об этом мероприятии, и мама очень расстраивается, решив, что сын равнодушен к ней и отцу.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Узнав, что дальний родственник, приехавший на обследование, не подтвердил опасный диагноз, мальчик первым успевает сообщить радостную новость маме этого человека.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зимних каникулах родители шестиклассника так серьёзно поссорились, что он решил примирить их, разыграв свою пропажу.</a:t>
            </a:r>
          </a:p>
        </p:txBody>
      </p:sp>
      <p:pic>
        <p:nvPicPr>
          <p:cNvPr id="6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30" y="4535931"/>
            <a:ext cx="1787916" cy="154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КРАТКОЕ СОДЕРЖАНИЕ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2168" y="1640114"/>
            <a:ext cx="8758917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Одноклассница, в которую влюбился мальчик, оказалась обманщицей, и это стало уроком для него – любить нужно достойных людей.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папа заболел, мама и бабушка наконец осознали, как сильно его ценят пациенты и коллеги, а на праздничный вечер в больнице пришли бывшие пациенты отца, чтобы поблагодарить своего спасителя.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 поддерживает отца после смерти пациента и соглашается пойти с ним к матери умершего, чтобы рассказать ей трагическую новость.</a:t>
            </a:r>
          </a:p>
        </p:txBody>
      </p:sp>
      <p:pic>
        <p:nvPicPr>
          <p:cNvPr id="6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087" y="3886883"/>
            <a:ext cx="2502014" cy="216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ПОВЕСТВОВАНИЕ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" y="2031999"/>
            <a:ext cx="631371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Повествование ведётся от имени шестиклассника. Он рассказывает о жизни своей семьи. Учится мальчик в школе, в которой раньше учились отец и мать. Их там до сих пор помнят, особенно мать. Она была отличницей и примером для подражания.</a:t>
            </a:r>
          </a:p>
        </p:txBody>
      </p:sp>
      <p:pic>
        <p:nvPicPr>
          <p:cNvPr id="3074" name="Picture 2" descr="https://i.pinimg.com/originals/77/96/fb/7796fb8bf67b1aa369471682e956df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6" y="1380273"/>
            <a:ext cx="3715657" cy="52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3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КОМПОЗИЦИЯ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856454"/>
            <a:ext cx="618595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повести семь глав:</a:t>
            </a:r>
          </a:p>
          <a:p>
            <a:pPr marL="457200" indent="-457200" algn="ctr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мое дело.</a:t>
            </a:r>
          </a:p>
          <a:p>
            <a:pPr marL="457200" indent="-457200" algn="ctr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Дальний родственник.</a:t>
            </a:r>
          </a:p>
          <a:p>
            <a:pPr marL="457200" indent="-457200" algn="ctr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счастливый день.</a:t>
            </a:r>
          </a:p>
          <a:p>
            <a:pPr marL="457200" indent="-457200" algn="ctr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Двадцать девятое февраля.</a:t>
            </a:r>
          </a:p>
          <a:p>
            <a:pPr marL="457200" indent="-457200" algn="ctr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ваше здоровье?</a:t>
            </a:r>
          </a:p>
          <a:p>
            <a:pPr marL="457200" indent="-457200" algn="ctr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Егоров.</a:t>
            </a:r>
          </a:p>
          <a:p>
            <a:pPr marL="457200" indent="-457200" algn="ctr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Взрослый вечер.</a:t>
            </a:r>
          </a:p>
        </p:txBody>
      </p:sp>
      <p:pic>
        <p:nvPicPr>
          <p:cNvPr id="4100" name="Picture 4" descr="https://ruslania.com/pictures/books_photos/1/10164/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416627"/>
            <a:ext cx="3274112" cy="504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10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458401"/>
            <a:ext cx="1147904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ГЛАВНЫЕ ГЕРОИ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8343" y="2017485"/>
            <a:ext cx="7053943" cy="319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800" dirty="0">
                <a:solidFill>
                  <a:srgbClr val="002060"/>
                </a:solidFill>
              </a:rPr>
              <a:t>     </a:t>
            </a:r>
            <a:r>
              <a:rPr lang="ru-RU" sz="2800" b="1" dirty="0">
                <a:solidFill>
                  <a:srgbClr val="002060"/>
                </a:solidFill>
              </a:rPr>
              <a:t>Мальчик -</a:t>
            </a:r>
            <a:r>
              <a:rPr lang="ru-RU" sz="2800" dirty="0">
                <a:solidFill>
                  <a:srgbClr val="002060"/>
                </a:solidFill>
              </a:rPr>
              <a:t> рассказывающий историю, рассудительный, добрый, любит свою семью, чуткий и внимательный к близким людям, восхищается своим папой.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</a:rPr>
              <a:t>     </a:t>
            </a:r>
            <a:r>
              <a:rPr lang="ru-RU" sz="2800" b="1" dirty="0">
                <a:solidFill>
                  <a:srgbClr val="002060"/>
                </a:solidFill>
              </a:rPr>
              <a:t>Мама</a:t>
            </a:r>
            <a:r>
              <a:rPr lang="ru-RU" sz="2800" dirty="0">
                <a:solidFill>
                  <a:srgbClr val="002060"/>
                </a:solidFill>
              </a:rPr>
              <a:t> – хорошая и добрая женщина, любит свою семью и часто переживает за мужа, который много работает.</a:t>
            </a:r>
          </a:p>
        </p:txBody>
      </p:sp>
      <p:pic>
        <p:nvPicPr>
          <p:cNvPr id="5122" name="Picture 2" descr="https://goods.kaypu.com/photo/524327c8d44c48002204ef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7365" r="7465" b="2019"/>
          <a:stretch/>
        </p:blipFill>
        <p:spPr bwMode="auto">
          <a:xfrm>
            <a:off x="7772519" y="1407231"/>
            <a:ext cx="3911918" cy="51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8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458401"/>
            <a:ext cx="1147904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ГЛАВНЫЕ ГЕРОИ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8343" y="1858123"/>
            <a:ext cx="8345714" cy="3625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800" dirty="0">
                <a:solidFill>
                  <a:srgbClr val="002060"/>
                </a:solidFill>
              </a:rPr>
              <a:t>     </a:t>
            </a:r>
            <a:r>
              <a:rPr lang="ru-RU" sz="2800" b="1" dirty="0">
                <a:solidFill>
                  <a:srgbClr val="002060"/>
                </a:solidFill>
              </a:rPr>
              <a:t>Папа</a:t>
            </a:r>
            <a:r>
              <a:rPr lang="ru-RU" sz="2800" dirty="0">
                <a:solidFill>
                  <a:srgbClr val="002060"/>
                </a:solidFill>
              </a:rPr>
              <a:t> – талантливый хирург, ответственный, беззаветно любит свою профессию и пациентов. Очень близок с сыном, делится с ним своими переживаниями.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</a:rPr>
              <a:t>     </a:t>
            </a:r>
            <a:r>
              <a:rPr lang="ru-RU" sz="2800" b="1" dirty="0">
                <a:solidFill>
                  <a:srgbClr val="002060"/>
                </a:solidFill>
              </a:rPr>
              <a:t>Бабушка </a:t>
            </a:r>
            <a:r>
              <a:rPr lang="ru-RU" sz="2800" dirty="0">
                <a:solidFill>
                  <a:srgbClr val="002060"/>
                </a:solidFill>
              </a:rPr>
              <a:t>– помогает вести хозяйство, заботится о внуке, часто ставит в пример успехи посторонних людей, недооценивает профессию зятя.</a:t>
            </a:r>
          </a:p>
        </p:txBody>
      </p:sp>
      <p:pic>
        <p:nvPicPr>
          <p:cNvPr id="6146" name="Picture 2" descr="https://goods.kaypu.com/photo/524327c8d44c48002204ef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3098" r="10990"/>
          <a:stretch/>
        </p:blipFill>
        <p:spPr bwMode="auto">
          <a:xfrm>
            <a:off x="8806994" y="1644366"/>
            <a:ext cx="3075809" cy="458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33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11827</TotalTime>
  <Words>962</Words>
  <Application>Microsoft Office PowerPoint</Application>
  <PresentationFormat>Широкоэкранный</PresentationFormat>
  <Paragraphs>174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ИСТОРИЯ СОЗДАНИЯ </vt:lpstr>
      <vt:lpstr>ЖАНР. НАПРАВЛЕНИЕ</vt:lpstr>
      <vt:lpstr>КРАТКОЕ СОДЕРЖАНИЕ</vt:lpstr>
      <vt:lpstr>КРАТКОЕ СОДЕРЖАНИЕ</vt:lpstr>
      <vt:lpstr>ПОВЕСТВОВАНИЕ</vt:lpstr>
      <vt:lpstr>КОМПОЗИЦИЯ</vt:lpstr>
      <vt:lpstr>ГЛАВНЫЕ ГЕРОИ</vt:lpstr>
      <vt:lpstr>ГЛАВНЫЕ ГЕРОИ</vt:lpstr>
      <vt:lpstr>29 ФЕВРАЛЯ</vt:lpstr>
      <vt:lpstr>29 ФЕВРАЛЯ</vt:lpstr>
      <vt:lpstr>ЛИЛЯ ТАРАСОВА</vt:lpstr>
      <vt:lpstr>ПОГОВОРИМ О ПРОЧИТАННОМ:</vt:lpstr>
      <vt:lpstr>ПОГОВОРИМ О ПРОЧИТАННОМ:</vt:lpstr>
      <vt:lpstr>ПОГОВОРИМ О ПРОЧИТАННОМ:</vt:lpstr>
      <vt:lpstr>ПОГОВОРИМ О ПРОЧИТАННОМ:</vt:lpstr>
      <vt:lpstr>ПОГОВОРИМ О ПРОЧИТАННОМ:</vt:lpstr>
      <vt:lpstr>ПОГОВОРИМ О ПРОЧИТАННОМ:</vt:lpstr>
      <vt:lpstr>ПОГОВОРИМ О ПРОЧИТАННОМ:</vt:lpstr>
      <vt:lpstr>ПОГОВОРИМ О ПРОЧИТАННОМ:</vt:lpstr>
      <vt:lpstr>ПОГОВОРИМ О ПРОЧИТАННОМ:</vt:lpstr>
      <vt:lpstr>ПОГОВОРИМ О ПРОЧИТАННОМ:</vt:lpstr>
      <vt:lpstr>«КРАСИВ ТОТ, КТО КРАСИВО ПОСТУПАЕТ»</vt:lpstr>
      <vt:lpstr>ОБРАЗ ЛИЛИ ТАРАСОВОЙ</vt:lpstr>
      <vt:lpstr>«ЛЮБИТЬ НУЖНО ТОЛЬКО ТОГО ЧЕЛОВЕКА, КОТОРЫЙ ДОСТОИН ЛЮБВИ»</vt:lpstr>
      <vt:lpstr>«ЛЮБИТЬ НУЖНО ТОЛЬКО ТОГО ЧЕЛОВЕКА, КОТОРЫЙ ДОСТОИН ЛЮБВИ»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Azizbek Raximjonov</cp:lastModifiedBy>
  <cp:revision>487</cp:revision>
  <dcterms:created xsi:type="dcterms:W3CDTF">2020-09-22T15:24:01Z</dcterms:created>
  <dcterms:modified xsi:type="dcterms:W3CDTF">2021-03-30T04:59:27Z</dcterms:modified>
</cp:coreProperties>
</file>