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34" r:id="rId3"/>
    <p:sldId id="389" r:id="rId4"/>
    <p:sldId id="351" r:id="rId5"/>
    <p:sldId id="377" r:id="rId6"/>
    <p:sldId id="378" r:id="rId7"/>
    <p:sldId id="379" r:id="rId8"/>
    <p:sldId id="371" r:id="rId9"/>
    <p:sldId id="362" r:id="rId10"/>
    <p:sldId id="376" r:id="rId11"/>
    <p:sldId id="367" r:id="rId12"/>
    <p:sldId id="390" r:id="rId13"/>
    <p:sldId id="401" r:id="rId14"/>
    <p:sldId id="392" r:id="rId15"/>
    <p:sldId id="405" r:id="rId16"/>
    <p:sldId id="353" r:id="rId17"/>
    <p:sldId id="388" r:id="rId18"/>
    <p:sldId id="411" r:id="rId19"/>
    <p:sldId id="412" r:id="rId20"/>
    <p:sldId id="410" r:id="rId21"/>
    <p:sldId id="35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7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0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59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64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5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37190" y="2922220"/>
            <a:ext cx="6977636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А.Г.Алексин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«Звоните и приезжайте!»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(Урок 2)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0309" y="3261425"/>
            <a:ext cx="582293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https://cdn.thinglink.me/api/image/868159974071599104/1024/10/scaletowid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86" y="2395980"/>
            <a:ext cx="2659871" cy="41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6974" y="1405544"/>
            <a:ext cx="697142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«…Но однажды папино лицо было таким, что я ничего не понял. Папа был не грустным и не веселым. Он был ни­каким. И походка была чужая. Верней сказать, и походки тоже никакой не было… Я испугался.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Что-нибудь случилось? – прошептал я.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Он умер, – ответил папа.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Кто?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Егоров… Иван Павлович…»</a:t>
            </a:r>
          </a:p>
        </p:txBody>
      </p:sp>
      <p:pic>
        <p:nvPicPr>
          <p:cNvPr id="6146" name="Picture 2" descr="https://im0-tub-com.yandex.net/i?id=091fc493571da419c0221648f95b588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83" y="1698171"/>
            <a:ext cx="3827143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670" y="1266738"/>
            <a:ext cx="8472880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«…Я взял папу под руку. И повел его. Он не удивился, не вырвался. Я, значит, был ему нужен! Или просто ему было тогда все равно.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Она мне рассказывала о нем. Матери почти всегда делают это. Чтоб я полюбил их детей – и старался…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Папа говорил о Егорове так, будто тот был приблизи­тельно в моем возрасте, а мать его была в возрасте моей мамы.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Больше всего на свете матери боятся пережить детей своих, – сказал папа. – Они верят, что мы, врачи, этого не допустим. А тут, видишь, как получилось…»</a:t>
            </a:r>
          </a:p>
        </p:txBody>
      </p:sp>
      <p:pic>
        <p:nvPicPr>
          <p:cNvPr id="7170" name="Picture 2" descr="https://im0-tub-com.yandex.net/i?id=23f40161aba5a29565d0897e2b201e9f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78" y="1509487"/>
            <a:ext cx="3083352" cy="41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66281"/>
            <a:ext cx="7158414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«…Мы вошли во двор. И тут выяснилось, что папа не знает номера квартиры. Он помнил только про кинотеатр, а про номер забыл.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Полный седой мужчина поливал кусты и траву. По тому, как он держал в руках шланг, я понял, что он не дворник, а поливает двор по собственному желанию. Мужчина за­метил, что мы оглядываемся по сторонам.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Вам кого?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Где тут квартира Егорова? – спросил, папа…»</a:t>
            </a:r>
          </a:p>
        </p:txBody>
      </p:sp>
      <p:pic>
        <p:nvPicPr>
          <p:cNvPr id="8194" name="Picture 2" descr="https://i.pinimg.com/originals/61/aa/11/61aa114e9b64d07e17498c8c8b3384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0" y="1583727"/>
            <a:ext cx="4826841" cy="47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65468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«…Мне было страшно, что папа скажет: «Ивана Павловича уже нет…» Но папа молчал. Наверно, он хотел хоть немного продлить жизнь Егорова для этих людей.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Мы пошли за соседкой. Я тащил одну ее сумку, а папа другую…» </a:t>
            </a:r>
          </a:p>
        </p:txBody>
      </p:sp>
      <p:pic>
        <p:nvPicPr>
          <p:cNvPr id="9218" name="Picture 2" descr="https://polny-shkaf.utopia14.org/albums/zz11/bukvoed/106821/203697/img005_zpsed4ced2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b="3546"/>
          <a:stretch/>
        </p:blipFill>
        <p:spPr bwMode="auto">
          <a:xfrm>
            <a:off x="7822198" y="1407231"/>
            <a:ext cx="3860050" cy="50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САМОЧУВСТВИЕ ПАПЫ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943" y="2075543"/>
            <a:ext cx="70829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 последующие дни я говорил всем, кто интересовался папиным самочувствием: - Сейчас ничего определённого сказать не могу. Вы позвоните вечером. Как раз его жена будет дома! Она вам все объяснит…»</a:t>
            </a:r>
          </a:p>
        </p:txBody>
      </p:sp>
      <p:pic>
        <p:nvPicPr>
          <p:cNvPr id="10242" name="Picture 2" descr="https://im0-tub-com.yandex.net/i?id=fccb1f4c35bfc8eab0d894195133694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746620"/>
            <a:ext cx="3450833" cy="39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2057400"/>
            <a:ext cx="690686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«…Вернувшись с работы, мама усаживалась в коридоре возле столика с телефоном и беспрерывно разговаривала с теми, кого я днем просил позвонить. Иногда я говорил бабушке: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Может быть ты ей поможешь? И она подменяла маму у столика в коридоре…»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img-fotki.yandex.ru/get/5406/1808891.22/0_b8936_1d482f18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28280" r="23485" b="2237"/>
          <a:stretch/>
        </p:blipFill>
        <p:spPr bwMode="auto">
          <a:xfrm>
            <a:off x="8287657" y="1538515"/>
            <a:ext cx="3394591" cy="47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4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390692"/>
            <a:ext cx="8000243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4763"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газетах пишут, что с вирусным гриппом надо беспощадно бороться. А я думал об этих вирусах с неж­ностью и даже с любовью… Что поделаешь? Если они мне так помогли!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В тот день я твердо решил, что, если меня и дальше будут дома недооценивать, я тоже тяжело заболею. Хорошо было бы умереть… на время, чтобы все поняли, кого они потеряли! Но так как это, к сожалению, невозможно, я обязательно заболею! И весь наш класс (все сорок три че­ловека!) будут звонить. Уж я постараюсь! Тогда все сразу поймут…</a:t>
            </a:r>
            <a:endParaRPr lang="zh-CN" alt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mg-fotki.yandex.ru/get/5406/1808891.22/0_b8938_761f860c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1" y="1405543"/>
            <a:ext cx="3210530" cy="45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9588" y="443551"/>
            <a:ext cx="13476157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ЯВЛЯЕТСЯ ЛИ ОТЕЦ МАЛЬЧИКА НЕУДАЧНИКОМ?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0000" y="1573967"/>
            <a:ext cx="5411016" cy="4689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Бабушка называет его неудачником.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Друзья по институту стали главврачами, профессорами.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Друзья получают творческие  отпуска.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Каждый день эта больница.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15091" y="1573968"/>
            <a:ext cx="488749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сих пор приносят ему диссертации.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беспокоятся о его здоровье.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хотят, что оперировал именно он.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домой приносят градусники.</a:t>
            </a:r>
          </a:p>
        </p:txBody>
      </p:sp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ВЫВОД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0570" y="2061029"/>
            <a:ext cx="532674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Отец героя востребованный и уважаемый хирург.</a:t>
            </a:r>
          </a:p>
        </p:txBody>
      </p:sp>
      <p:pic>
        <p:nvPicPr>
          <p:cNvPr id="13314" name="Picture 2" descr="https://im0-tub-com.yandex.net/i?id=616d225e2fe78e648b03657ab9cdd8d3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2"/>
          <a:stretch/>
        </p:blipFill>
        <p:spPr bwMode="auto">
          <a:xfrm>
            <a:off x="6705600" y="1513709"/>
            <a:ext cx="4601029" cy="45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8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ТЕМА. ИДЕЯ. ПРОБЛЕМАТИКА.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0570" y="2061029"/>
            <a:ext cx="532674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Тема</a:t>
            </a:r>
            <a:r>
              <a:rPr lang="ru-RU" altLang="ru-RU" sz="2800" i="1" dirty="0">
                <a:solidFill>
                  <a:srgbClr val="002060"/>
                </a:solidFill>
                <a:cs typeface="Arial" panose="020B0604020202020204" pitchFamily="34" charset="0"/>
              </a:rPr>
              <a:t> – призвание человека.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altLang="ru-RU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Идея</a:t>
            </a:r>
            <a:r>
              <a:rPr lang="ru-RU" altLang="ru-RU" sz="2800" i="1" dirty="0">
                <a:solidFill>
                  <a:srgbClr val="002060"/>
                </a:solidFill>
                <a:cs typeface="Arial" panose="020B0604020202020204" pitchFamily="34" charset="0"/>
              </a:rPr>
              <a:t> – врач дарит людям вторую жизнь.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altLang="ru-RU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Проблематика</a:t>
            </a:r>
            <a:r>
              <a:rPr lang="ru-RU" altLang="ru-RU" sz="2800" i="1" dirty="0">
                <a:solidFill>
                  <a:srgbClr val="002060"/>
                </a:solidFill>
                <a:cs typeface="Arial" panose="020B0604020202020204" pitchFamily="34" charset="0"/>
              </a:rPr>
              <a:t> – величие человека определяется его делами, а не известностью.</a:t>
            </a:r>
          </a:p>
        </p:txBody>
      </p:sp>
      <p:pic>
        <p:nvPicPr>
          <p:cNvPr id="14338" name="Picture 2" descr="https://im0-tub-com.yandex.net/i?id=20da18858684abf2dcc4370b146e6915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5" y="1405543"/>
            <a:ext cx="3265714" cy="50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200" dirty="0"/>
              <a:t> ГЛАВА «КАК ВАШЕ ЗДОРОВЬЕ?»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7646" y="1335314"/>
            <a:ext cx="6769783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считала моего папу неудачником. Она не за­являла об этом прямо. Но время от времени ставила нас в известность о том, что все папины товарищи по институту стали, как назло, главными врачами, профессорами или в крайнем случае кандидатами медицинских наук. Бабушка всегда так громко радовалась успехам папиных друзей, что после этого в квартире становилось тихо и грустно. Мы понимали, что папа был «отстающим»…</a:t>
            </a:r>
          </a:p>
        </p:txBody>
      </p:sp>
      <p:pic>
        <p:nvPicPr>
          <p:cNvPr id="5124" name="Picture 4" descr="https://img0.liveinternet.ru/images/attach/c/3/75/640/75640432_710765724536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2"/>
          <a:stretch/>
        </p:blipFill>
        <p:spPr bwMode="auto">
          <a:xfrm>
            <a:off x="8287658" y="1335314"/>
            <a:ext cx="3149600" cy="51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443551"/>
            <a:ext cx="1201782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ГЛАВНАЯ МЫСЛЬ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1884" y="1654629"/>
            <a:ext cx="836022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Самое главное в жизни ребёнка – гармоничные семейные отношения, наполненные любовью и взаимоуважением. Пытаясь имитировать «правильные» отношения, родители часто не видят, как тонко дети чувствуют наличие проблем в семье и как сильно они переживают из-за этого. Уважение друг к другу, доверие, поддержка – важные ступени в формировании личности ребёнка.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5362" name="Picture 2" descr="https://im0-tub-com.yandex.net/i?id=2252cf06d36fca54194bdf9e65713fd3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29" y="1577334"/>
            <a:ext cx="3001113" cy="44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4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6220" y="1770743"/>
            <a:ext cx="603680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10 тестов по содержанию повести.</a:t>
            </a:r>
          </a:p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Выразить свое отношение к главным героя повести.</a:t>
            </a:r>
          </a:p>
        </p:txBody>
      </p:sp>
      <p:pic>
        <p:nvPicPr>
          <p:cNvPr id="10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16" y="2452915"/>
            <a:ext cx="4558328" cy="39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МАМИНО ЖЕЛАНИЕ СБЫЛОСЬ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4501" y="1420393"/>
            <a:ext cx="706495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«…Они и сейчас приносят ему свои диссертации, – тихо сказала мама, не то гордясь папой, не то в чем-то его уп­рекая. – Они получают творческие отпуска для создания научных трудов!</a:t>
            </a:r>
            <a:r>
              <a:rPr lang="ru-RU" sz="2600" dirty="0"/>
              <a:t> </a:t>
            </a:r>
            <a:r>
              <a:rPr lang="ru-RU" sz="2600" dirty="0">
                <a:solidFill>
                  <a:srgbClr val="002060"/>
                </a:solidFill>
              </a:rPr>
              <a:t> 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он и в обычный отпуск уже три года не может собраться. Каждый день эта больница! Операции, операции… И больше ничего. Хоть бы на недельку взял бюллетень: заболел бы, отдохнул, что ли…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Вскоре мамино желание сбылось: папа заболел гриппом…»</a:t>
            </a:r>
          </a:p>
        </p:txBody>
      </p:sp>
      <p:pic>
        <p:nvPicPr>
          <p:cNvPr id="1026" name="Picture 2" descr="https://ds04.infourok.ru/uploads/ex/049f/000680c6-73b332b4/img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10525" r="29638" b="6512"/>
          <a:stretch/>
        </p:blipFill>
        <p:spPr bwMode="auto">
          <a:xfrm>
            <a:off x="7709957" y="1374713"/>
            <a:ext cx="4107544" cy="49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КАК ЕГО ЗДОРОВЬЕ?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8730" y="1640114"/>
            <a:ext cx="563401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«…Она не ожидала, что будет столько звонков. Они обе не ожидали!..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«Как здорово, что папа заболел! – думал я. – Пусть узнают… И поймут. Особенно мама!» Да, больше всего мне хотелось, чтоб мама узнала, как о папе волнуются совер­шенно посторонние люди…»</a:t>
            </a:r>
          </a:p>
        </p:txBody>
      </p:sp>
      <p:pic>
        <p:nvPicPr>
          <p:cNvPr id="2050" name="Picture 2" descr="https://ic.pics.livejournal.com/julia_raskova/39353894/1803248/1803248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t="3611" r="1950" b="2081"/>
          <a:stretch/>
        </p:blipFill>
        <p:spPr bwMode="auto">
          <a:xfrm>
            <a:off x="7733721" y="1430183"/>
            <a:ext cx="3752916" cy="49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ПАПА ОЧЕНЬ НУЖНЫЙ 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2858" y="1306286"/>
            <a:ext cx="7097485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 эту минуту опять зазвонил телефон.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Простите меня, пожалуйста… – услышал я в трубке тихий, какой-то сдавленный женский голос. – Я с кем разговариваю?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С ЕГО сыном!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Очень приятно… Тогда вы поймете. У меня тоже есть сын. Его завтра должны оперировать. Но я хотела бы до­ждаться выздоровления вашего папы. Если это возможно… Попросите его, пожалуйста. У меня один сын. Я очень волнуюсь. И хотела, чтобы ваш папа сам, лично…»</a:t>
            </a:r>
            <a:r>
              <a:rPr lang="ru-RU" sz="2600" dirty="0"/>
              <a:t> 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mg.labirint.ru/rcimg/31d46925bb9ce5095bcad01107f43b6b/1920x1080/comments_pic/1434/9_2b09212893e968b67fa8a1551a0fc338_1408583664.jpg?140858374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1" t="2839" r="2042" b="50686"/>
          <a:stretch/>
        </p:blipFill>
        <p:spPr bwMode="auto">
          <a:xfrm>
            <a:off x="7591744" y="2119086"/>
            <a:ext cx="4306258" cy="28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ВНИМАТЕЛЬНЫЙ ДОКТОР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28915" y="1712686"/>
            <a:ext cx="58637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«…Всех тяжелых больных я знаю по имени-отчеству. И родственников их знаю, потому что они без конца звонят нам по телефону. Папа им сообщает: «Сегодня мы вашего мужа начали поворачивать!», «Ваш сын научился ходить! Да, опять… И уже дошел до окна! Поздравляю!...»</a:t>
            </a:r>
          </a:p>
        </p:txBody>
      </p:sp>
      <p:pic>
        <p:nvPicPr>
          <p:cNvPr id="4098" name="Picture 2" descr="https://img.labirint.ru/rcimg/d7e250329de1a5fbe05f99007992bd86/1920x1080/comments_pic/1446/1_4663e6cb4fdcdc15c59a1640ae75961c_1415808428.jpg?14158084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r="47375" b="3238"/>
          <a:stretch/>
        </p:blipFill>
        <p:spPr bwMode="auto">
          <a:xfrm>
            <a:off x="7893674" y="1386306"/>
            <a:ext cx="3183600" cy="50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ВНИМАТЕЛЬНЫЙ ДОКТОР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64066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«– Можно подумать, что у вас в больнице нет справоч­ного бюро, – сказала бабушка.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– Близкие люди иногда переносят операцию трудней, чем сами больные, – ответил папа. – Ведь им не дают наркоза! Вот я и стараюсь хотя бы по телефону производить «обезболивание…»</a:t>
            </a:r>
          </a:p>
        </p:txBody>
      </p:sp>
      <p:pic>
        <p:nvPicPr>
          <p:cNvPr id="1026" name="Picture 2" descr="https://goods.kaypu.com/photo/524327c8d44c48002204ef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926" r="12074" b="2019"/>
          <a:stretch/>
        </p:blipFill>
        <p:spPr bwMode="auto">
          <a:xfrm>
            <a:off x="8209790" y="1405543"/>
            <a:ext cx="3167826" cy="47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ЧУТКИЙ СЫН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18576" y="1856455"/>
            <a:ext cx="52625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«…Папа всегда очень боится разволновать маму и бабушку. Поэтому, когда по утрам он весело и громко поет, я знаю, что на душе у него очень грустно. Или, вернее сказать, тревожно…» </a:t>
            </a:r>
          </a:p>
        </p:txBody>
      </p:sp>
      <p:pic>
        <p:nvPicPr>
          <p:cNvPr id="3074" name="Picture 2" descr="https://img.labirint.ru/rcimg/0c8541c560c0e82462c1c6e17551379b/1920x1080/comments_pic/1508/7_57bf4091c2d7941293492892e71b3834_1424259954.jpg?14242607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 b="58492"/>
          <a:stretch/>
        </p:blipFill>
        <p:spPr bwMode="auto">
          <a:xfrm>
            <a:off x="6464086" y="1897986"/>
            <a:ext cx="5353415" cy="37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ЧУТКИЙ СЫН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1187" y="1683657"/>
            <a:ext cx="611538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«…Папа сразу меня понимает. Мы с ним вообще понимаем друг друга.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И когда вечером он приходит домой, я по его лицу точно угадываю – есть осложнения или нет, очень высокая температура или не очень…»</a:t>
            </a:r>
          </a:p>
        </p:txBody>
      </p:sp>
      <p:pic>
        <p:nvPicPr>
          <p:cNvPr id="2050" name="Picture 2" descr="https://img.labirint.ru/rcimg/9b308b6545f3bfc3af29aecd3d0c057e/1920x1080/comments_pic/1508/2_b680faa7913e25511b0532177f8fba75_1424259931.jpg?14242607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3" b="3945"/>
          <a:stretch/>
        </p:blipFill>
        <p:spPr bwMode="auto">
          <a:xfrm>
            <a:off x="8577943" y="1405543"/>
            <a:ext cx="2827988" cy="48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10501</TotalTime>
  <Words>789</Words>
  <Application>Microsoft Office PowerPoint</Application>
  <PresentationFormat>Широкоэкранный</PresentationFormat>
  <Paragraphs>121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 ГЛАВА «КАК ВАШЕ ЗДОРОВЬЕ?»</vt:lpstr>
      <vt:lpstr>МАМИНО ЖЕЛАНИЕ СБЫЛОСЬ</vt:lpstr>
      <vt:lpstr>КАК ЕГО ЗДОРОВЬЕ?</vt:lpstr>
      <vt:lpstr>ПАПА ОЧЕНЬ НУЖНЫЙ ЧЕЛОВЕК</vt:lpstr>
      <vt:lpstr>ВНИМАТЕЛЬНЫЙ ДОКТОР</vt:lpstr>
      <vt:lpstr>ВНИМАТЕЛЬНЫЙ ДОКТОР</vt:lpstr>
      <vt:lpstr>ЧУТКИЙ СЫН</vt:lpstr>
      <vt:lpstr>ЧУТКИЙ СЫН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САМОЧУВСТВИЕ ПАПЫ</vt:lpstr>
      <vt:lpstr>Презентация PowerPoint</vt:lpstr>
      <vt:lpstr>Презентация PowerPoint</vt:lpstr>
      <vt:lpstr>ЯВЛЯЕТСЯ ЛИ ОТЕЦ МАЛЬЧИКА НЕУДАЧНИКОМ?</vt:lpstr>
      <vt:lpstr>ВЫВОД</vt:lpstr>
      <vt:lpstr>ТЕМА. ИДЕЯ. ПРОБЛЕМАТИКА.</vt:lpstr>
      <vt:lpstr>ГЛАВНАЯ МЫСЛЬ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409</cp:revision>
  <dcterms:created xsi:type="dcterms:W3CDTF">2020-09-22T15:24:01Z</dcterms:created>
  <dcterms:modified xsi:type="dcterms:W3CDTF">2021-03-30T11:00:55Z</dcterms:modified>
</cp:coreProperties>
</file>