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34" r:id="rId3"/>
    <p:sldId id="389" r:id="rId4"/>
    <p:sldId id="351" r:id="rId5"/>
    <p:sldId id="377" r:id="rId6"/>
    <p:sldId id="378" r:id="rId7"/>
    <p:sldId id="379" r:id="rId8"/>
    <p:sldId id="362" r:id="rId9"/>
    <p:sldId id="371" r:id="rId10"/>
    <p:sldId id="376" r:id="rId11"/>
    <p:sldId id="367" r:id="rId12"/>
    <p:sldId id="390" r:id="rId13"/>
    <p:sldId id="401" r:id="rId14"/>
    <p:sldId id="392" r:id="rId15"/>
    <p:sldId id="405" r:id="rId16"/>
    <p:sldId id="353" r:id="rId17"/>
    <p:sldId id="388" r:id="rId18"/>
    <p:sldId id="400" r:id="rId19"/>
    <p:sldId id="396" r:id="rId20"/>
    <p:sldId id="397" r:id="rId21"/>
    <p:sldId id="395" r:id="rId22"/>
    <p:sldId id="399" r:id="rId23"/>
    <p:sldId id="402" r:id="rId24"/>
    <p:sldId id="403" r:id="rId25"/>
    <p:sldId id="404" r:id="rId26"/>
    <p:sldId id="407" r:id="rId27"/>
    <p:sldId id="406" r:id="rId28"/>
    <p:sldId id="408" r:id="rId29"/>
    <p:sldId id="409" r:id="rId30"/>
    <p:sldId id="35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73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0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3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43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0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47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90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0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30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3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40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k_Twain,_Brady-Handy_photo_portrait,_Feb_7,_1871,_cropped.jpg?uselang=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k_Twain_young2.JPG?uselang=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rk_Twain_by_GH_Jones,_1850_-_retouched.jpg?uselang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37190" y="2922220"/>
            <a:ext cx="5960889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Марк Твен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(1835-1910 гг.)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85" y="2487036"/>
            <a:ext cx="3022228" cy="39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6974" y="1405544"/>
            <a:ext cx="697142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 у костров после трудового дня, золотоискатели любили рассказывать друг другу разные истории, чаще всего смешные. Одну из таких историй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записал и напечатал в местной газете. Это был не просто рассказ, это было чудо весёлости и остроумия. Стало ясно, что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одарён большим писательским талантом. Его пригласили сотрудничать в местной газете.</a:t>
            </a:r>
          </a:p>
        </p:txBody>
      </p:sp>
      <p:pic>
        <p:nvPicPr>
          <p:cNvPr id="9" name="Содержимое 10" descr="Mark Twain, Brady-Handy photo portrait, Feb 7, 1871, cropped.jpg">
            <a:hlinkClick r:id="rId3"/>
          </p:cNvPr>
          <p:cNvPicPr>
            <a:picLocks noGrp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61829" y="1405543"/>
            <a:ext cx="3084465" cy="4822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ПЕРВЫЙ ЛИТЕРАТУРНЫЙ УСПЕХ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3949" y="1298163"/>
            <a:ext cx="7868873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июле 1861 года Марк Твен уехал от войны на запад. Добывал серебро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Верджинии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1864 году он переехал в Сан- Франциско, штат Калифорния, где начал писать для нескольких газет одновременно. В 1865 году  к Марку Твену пришёл первый литературный успех, его юмористический рассказ «Знаменитая скачущая лягушка из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Калавераса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был перепечатан по всей стране и назван «лучшим произведением юмористической литературы, созданным в Америке к этому моменту. </a:t>
            </a:r>
          </a:p>
        </p:txBody>
      </p:sp>
      <p:pic>
        <p:nvPicPr>
          <p:cNvPr id="11" name="Picture 4" descr="Собрание сочинений в восьми - страница 53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8364622" y="1465943"/>
            <a:ext cx="3483429" cy="4895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ПЕРВЫЕ ШАГИ В ТВОРЧЕСТВЕ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8663" y="2202071"/>
            <a:ext cx="626722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1863 году впервые писатель подписывает свои произведения псевдонимом Марк Твен. Свои книги прозаик никогда не подписывал настоящим именем.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311" y="1405543"/>
            <a:ext cx="3989190" cy="49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СБОРНИК «ПРОСТАКИ ЗА ГРАНИЦЕЙ»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65468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1865 г. он отправился на пароходе в Европу и Палестину, посылая с дороги юмористические репортажи.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Посетив Францию, Италию, Грецию, Турцию, Крым и Святую Землю, возвратился в США. В 1869 г. издал сборник путевых очерков «Простаки за границей», который имел громадный успех.</a:t>
            </a:r>
          </a:p>
        </p:txBody>
      </p:sp>
      <p:pic>
        <p:nvPicPr>
          <p:cNvPr id="8" name="Picture 4" descr="mtprint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0647" y="1632677"/>
            <a:ext cx="31670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7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1870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943" y="1407231"/>
            <a:ext cx="725714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1870 году, на пике успеха от «Простаков за границей», Твен женился на Оливии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Лэнгдон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переехал в город Буффало, штат Нью-Йорк. Оттуда он перебрался в город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Хартфорд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штат Коннектикут. В этот период он часто читал лекции в США и Англии. Затем он начал писать острую сатиру, резко критикуя американское общество и политиков, это особенно заметно в сборнике «Жизнь на Миссисипи», написанном в 1883 году.</a:t>
            </a:r>
          </a:p>
        </p:txBody>
      </p:sp>
      <p:pic>
        <p:nvPicPr>
          <p:cNvPr id="9" name="Picture 2" descr="Марк Твен (Mark Twain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6777" y="1281309"/>
            <a:ext cx="3655471" cy="517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ПРОИЗВЕДЕНИЯ МАРКА ТВЕНА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5" y="2057400"/>
            <a:ext cx="690686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1872 г. вышла автобиографическая книга «Закаленные» о людях и нравах Дикого Запада. Через три года Твен выпустил сборник своих лучших рассказов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«Старые и новые очерки», после чего его популярность еще более возросла.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prints011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1"/>
                    </a14:imgEffect>
                    <a14:imgEffect>
                      <a14:saturation sat="211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rcRect b="-24"/>
          <a:stretch>
            <a:fillRect/>
          </a:stretch>
        </p:blipFill>
        <p:spPr bwMode="auto">
          <a:xfrm>
            <a:off x="8247743" y="1407231"/>
            <a:ext cx="3590017" cy="491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0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ПРОИЗВЕДЕНИЯ МАРКА ТВЕНА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20394"/>
            <a:ext cx="798572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4763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1876 г. он опубликовал «Приключения Тома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и так как  книга имела грандиозный успех, в 1885 г. он издал продолжение: «Приключения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Финна».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4763" algn="ctr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Затем свет увидела повесть «Принц и нищий», пришедшаяся по вкусу американскому народу. Также появляется книга «Янки из Коннектикута при дворе короля Артура», где историческая тема переплетается с темой перемещения в машине времени.</a:t>
            </a:r>
            <a:endParaRPr lang="zh-CN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98" y="1420394"/>
            <a:ext cx="3322803" cy="47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САМЫЙ БОЛЬШОЙ ВКЛАД В ЛИТЕРАТУРУ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82256" y="1405543"/>
            <a:ext cx="4182255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большим вкладом Твена в американскую и мировую литературу считается роман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Финна»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Многие считают это лучшим литературным произведением, когда-либо созданным в США. Также очень популярны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Тома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1" name="Picture 2" descr="Евреи глазами именитых друзей и недруг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500" y="1575041"/>
            <a:ext cx="3589796" cy="4510966"/>
          </a:xfrm>
          <a:prstGeom prst="rect">
            <a:avLst/>
          </a:prstGeom>
          <a:noFill/>
        </p:spPr>
      </p:pic>
      <p:pic>
        <p:nvPicPr>
          <p:cNvPr id="12" name="Picture 2" descr="Аудиокнига приключения тома сойера скачать торрен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29403" y="1575041"/>
            <a:ext cx="3288098" cy="467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МИР ПРИКЛЮЧЕНИЙ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4267200"/>
            <a:ext cx="7532915" cy="2172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Tx/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Вся американская литература вышла из одной книги Марка Твена, из его «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Финна»… лучшей книги у нас нет.    </a:t>
            </a:r>
          </a:p>
          <a:p>
            <a:pPr marL="342900" indent="-342900" algn="r">
              <a:spcBef>
                <a:spcPct val="20000"/>
              </a:spcBef>
              <a:buFontTx/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Э.Хемингуэй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409" y="1407231"/>
            <a:ext cx="3921003" cy="2709138"/>
          </a:xfrm>
          <a:prstGeom prst="rect">
            <a:avLst/>
          </a:prstGeom>
        </p:spPr>
      </p:pic>
      <p:pic>
        <p:nvPicPr>
          <p:cNvPr id="9" name="Picture 6" descr="http://files.books.ru/pic/854001-855000/854632/109214059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1952">
            <a:off x="8735526" y="1298332"/>
            <a:ext cx="2810465" cy="433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7" descr="http://www.ozon.ru/multimedia/books_covers/1005193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258" y="2693878"/>
            <a:ext cx="2830877" cy="38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658" y="217714"/>
            <a:ext cx="12554858" cy="827363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ЗНАКОМСТВО С МАГНАТОМ ГЕНРИ РОДЖЕРСОМ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4" y="1509870"/>
            <a:ext cx="6814339" cy="4372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1803 году Твен был представлен нефтяному магнату Генри  Роджерсу, одному из директоров компании «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Роджерс помог Твену  решить финансовые дела, и они стали близкими друзьями. Твен часто гостил  у 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Роджерса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Можно сказать, что Твен даже стал для Роджерсов членом семьи. Внезапная смерть Роджерса в  1909 году глубоко потрясла Твена.</a:t>
            </a:r>
          </a:p>
        </p:txBody>
      </p:sp>
      <p:pic>
        <p:nvPicPr>
          <p:cNvPr id="8" name="Picture 2" descr="File:Twain and rogers 1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0808" y="1509870"/>
            <a:ext cx="3216723" cy="4658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434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200" dirty="0"/>
              <a:t>АМЕРИКАНСКИЙ ПИСАТЕЛЬ И ЖУРНАЛИСТ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7647" y="1567543"/>
            <a:ext cx="576829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 Твен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американский писатель, журналист и общественный деятель. Его творчество охватывает множество жанров — юмор, сатиру, философскую фантастику, публицистику и другие, и во всех этих жанрах он неизменно занимает позицию гуманиста и демократа.</a:t>
            </a:r>
          </a:p>
        </p:txBody>
      </p:sp>
      <p:pic>
        <p:nvPicPr>
          <p:cNvPr id="6" name="Picture 2" descr="MiXUP.RU - категория Кино - новости, которые интересуют всех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815" y="1882997"/>
            <a:ext cx="4794067" cy="3770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ГЛАВНЫЕ УВЛЕЧЕНИЯ МАРКА ТВЕНА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4307" y="1524000"/>
            <a:ext cx="509723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наиболее известными увлечениями Марка Твена были игра на бильярде и курение трубки.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Посетители дома Твена иногда говорили, что в кабинете писателя стоял такой густой табачный дым, что самого хозяина почти нельзя было разглядеть.</a:t>
            </a:r>
          </a:p>
        </p:txBody>
      </p:sp>
      <p:pic>
        <p:nvPicPr>
          <p:cNvPr id="12" name="Picture 2" descr="http://www.juice.com.sg/sites/juice/files/styles/large/public/twai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498" y="1858124"/>
            <a:ext cx="561975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249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ПОСЛЕДНИЕ КНИГИ МАРКА ТВЕНА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730068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4763" algn="ctr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Последние книги писателя, которые были написаны уже отточенным выверенным слогом, не имели того успеха, как первые. Его герои, оставаясь по-прежнему остроумными авантюристами, попадают уже в неоднозначные ситуации, которые требуют философского подхода и бескомпромиссного выбора. В эти годы Марку Твену присваивается ряд докторских степеней ведущих университетов США. Это было весьма лестно человеку, который когда-то давно вынужден был оставить школьное образование.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f.ppt-online.org/files1/slide/u/UufIWEGLY6gAmla573kDTvcSK9dzo4MXJexwCqV8Z/slide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4670" r="25256" b="4737"/>
          <a:stretch/>
        </p:blipFill>
        <p:spPr bwMode="auto">
          <a:xfrm>
            <a:off x="8319303" y="1443201"/>
            <a:ext cx="3362945" cy="46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1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ПЕРЕВОДЫ КНИГ МАРКА ТВЕНА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6720" y="1858124"/>
            <a:ext cx="638076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Марка Твена в течение многих лет привлекали внимание всей страны.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стал любимцем своих соотечественников.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о Твене узнали и в других странах. Его книги перевели на многие языки.</a:t>
            </a:r>
          </a:p>
        </p:txBody>
      </p:sp>
      <p:pic>
        <p:nvPicPr>
          <p:cNvPr id="9" name="Рисунок 8" descr="http://upload.wikimedia.org/wikipedia/commons/1/1b/Mark_Twain_young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801" y="1530581"/>
            <a:ext cx="3620479" cy="4701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135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ПОСЛЕДНИЕ ГОДЫ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9858" y="1407231"/>
            <a:ext cx="1119239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последние годы успехи Марка Твена плавно начали угасать. До своей смерти в 1910 году он пережил потерю троих из четырёх детей, умерла и любимая жена Оливия. Материальное положение Твена также пошатнулось: его издательская компания разорилась; плагиаторы украли права на несколько его книг.</a:t>
            </a:r>
          </a:p>
        </p:txBody>
      </p:sp>
      <p:pic>
        <p:nvPicPr>
          <p:cNvPr id="8" name="Picture 6" descr="mtprint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057" y="3838885"/>
            <a:ext cx="4128537" cy="264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rints01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0008" y="3840193"/>
            <a:ext cx="2192031" cy="270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6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СМЕРТЬ ПИСАТЕЛЯ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6" y="1407231"/>
            <a:ext cx="654231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 Твен умер 21 апреля 1910 года. За год до смерти он сказал: «Я пришёл в 1835 году с Кометой Галлея, через год она снова прилетает, и я рассчитываю уйти вместе с ней». Так оно и случилось.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Похоронен на кладбище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Вудлон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Элмайре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Картинка 32 из 5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2691" y="2504076"/>
            <a:ext cx="4660963" cy="33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4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3528" y="1422081"/>
            <a:ext cx="617220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Ганнибал, штат Миссури, сохранился дом, в котором мальчишкой играл Сэм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пещеры, которые он исследовал в детстве и которые потом были описаны в знаменитых «Приключениях Тома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Дом Марка Твена в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Хартфорде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превращён в его личный музей и объявлен в США национальным историческим достоянием.</a:t>
            </a:r>
          </a:p>
        </p:txBody>
      </p:sp>
      <p:pic>
        <p:nvPicPr>
          <p:cNvPr id="8" name="Picture 2" descr="File:MarkTwainHartfo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77" y="1422081"/>
            <a:ext cx="4791471" cy="47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1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55841" y="1635503"/>
            <a:ext cx="5098216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родного города Ганнибал, в котором Марк Твен провел свое детство, на холме стоит памятник  двум босоногим мальчишкам – Тому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Сойеру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Гекльберри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Финну. </a:t>
            </a:r>
          </a:p>
        </p:txBody>
      </p:sp>
      <p:pic>
        <p:nvPicPr>
          <p:cNvPr id="9" name="Рисунок 8" descr="http://www.chitaikin.ru/muzey_marka_tvena/IMG_46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700" y="1289956"/>
            <a:ext cx="3795548" cy="5176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114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4114800"/>
            <a:ext cx="744038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газет назвала Марка Твена  «второй достопримечательностью  Америки» после Ниагарского водопада...</a:t>
            </a:r>
          </a:p>
        </p:txBody>
      </p:sp>
      <p:pic>
        <p:nvPicPr>
          <p:cNvPr id="8" name="Picture 10" descr="http://www.audiobooks.ua/pimages/59/300/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30" y="2692454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Mark Twain you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" y="1407231"/>
            <a:ext cx="1676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cinematex.ro/posters/9/movie9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40" y="1339333"/>
            <a:ext cx="1810341" cy="260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upenn.edu/almanac/v46/n14/BK-MarkTwai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12" y="1347416"/>
            <a:ext cx="2094502" cy="248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8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858123"/>
            <a:ext cx="615042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Монетный двор США, руководствуясь Законом о памятной монете Марку Твену, отчеканил в 2016 году 100 тыс. золотых монет с номиналом в 5 долларов. На них помещены портреты Марка Твена и изображения, знаковые для его жизни и наследия.</a:t>
            </a:r>
          </a:p>
        </p:txBody>
      </p:sp>
      <p:pic>
        <p:nvPicPr>
          <p:cNvPr id="8" name="Picture 2" descr="http://www.coinnews.net/wp-content/uploads/2015/11/Designs-for-2016-Mark-Twain-Commemorative-Co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7" y="1858963"/>
            <a:ext cx="4985431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0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51015" y="1858123"/>
            <a:ext cx="615042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 Твен был одним из талантливых писателей позапрошлого столетия. Он оставил людям более 20 книг и огромное количество неопубликованных рукописей. «Я ещё не знаком с ХХ веком. Я желаю ему удачи», - писал        Марк Твен.</a:t>
            </a:r>
          </a:p>
        </p:txBody>
      </p:sp>
      <p:pic>
        <p:nvPicPr>
          <p:cNvPr id="9" name="Picture 2" descr="http://s00.yaplakal.com/pics/pics_original/8/7/5/1282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08" y="1338560"/>
            <a:ext cx="3610776" cy="50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2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АМЕРИКА КОНЦА </a:t>
            </a:r>
            <a:r>
              <a:rPr lang="en-US" sz="4400" dirty="0"/>
              <a:t>XIX </a:t>
            </a:r>
            <a:r>
              <a:rPr lang="ru-RU" sz="4400" dirty="0"/>
              <a:t>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51543" y="1420393"/>
            <a:ext cx="554445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 время по Миссисипи ходили пароходы. По берегам рек располагались городки переселенцев из Старого Света.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городам они давали названия тех мест, откуда приехали. Так в Америке можно встретить знакомые названия: «Санкт-Петербург», «Париж» и другие.</a:t>
            </a:r>
          </a:p>
        </p:txBody>
      </p:sp>
      <p:pic>
        <p:nvPicPr>
          <p:cNvPr id="8" name="Picture 4" descr="Spouses and Close Cousi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3371" y="1948193"/>
            <a:ext cx="5208877" cy="3303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6220" y="1770743"/>
            <a:ext cx="603680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кроссворд по биографии Марка Твена.</a:t>
            </a:r>
          </a:p>
          <a:p>
            <a:pPr marL="514350" indent="-514350" algn="ctr"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повесть «Приключения Тома </a:t>
            </a:r>
            <a:r>
              <a:rPr 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Сойера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10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16" y="2452915"/>
            <a:ext cx="4558328" cy="394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ГОРОД ГАННИБАЛ</a:t>
            </a:r>
            <a:endParaRPr lang="ru-RU" sz="3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7723" y="2540000"/>
            <a:ext cx="482936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Образовали переселенцы и городок Ганнибал.</a:t>
            </a:r>
          </a:p>
        </p:txBody>
      </p:sp>
      <p:pic>
        <p:nvPicPr>
          <p:cNvPr id="6" name="Picture 2" descr="мысли вслух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8096" y="1706336"/>
            <a:ext cx="6222426" cy="4144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СЕМЬЯ СУДЬИ КЛЕМЕНСА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8577" y="1669143"/>
            <a:ext cx="6509537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Ганнибал жила семья судьи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жила небогато.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родителей  было трое сыновей.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из них звали Сэм.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точнее,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Сэмюэл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Лэнгхорн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он 30 ноября 1835 года.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был умный, живой мальчик,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неистощимый на выдумки и шалости.</a:t>
            </a:r>
          </a:p>
        </p:txBody>
      </p:sp>
      <p:pic>
        <p:nvPicPr>
          <p:cNvPr id="9" name="Содержимое 5" descr="http://upload.wikimedia.org/wikipedia/commons/thumb/7/70/Mark_Twain_by_GH_Jones%2C_1850_-_retouched.jpg/250px-Mark_Twain_by_GH_Jones%2C_1850_-_retouched.jpg">
            <a:hlinkClick r:id="rId3"/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09" y="1669143"/>
            <a:ext cx="3313043" cy="408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50630"/>
            <a:ext cx="711487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умер отец, Сэм должен был оставить школу и семью и искать заработка.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Сперва он скитался по стране и работал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типографиях больших городов наборщиком текстов. Но в своих самых дерзких мечтах Сэм, как и другие мальчишки из Ганнибала, видел себя у штурвала, ведущим большой двухтрубный пароход через пороги и перекаты Миссисипи.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Он поступил в ученики к одному из самых  знаменитых лоцманов на реке и стал отважным водителем пароходов.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0218" t="1" r="11055" b="173"/>
          <a:stretch/>
        </p:blipFill>
        <p:spPr>
          <a:xfrm>
            <a:off x="7561942" y="1450630"/>
            <a:ext cx="4182987" cy="47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ПСЕВДОНИМ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8565" y="1764176"/>
            <a:ext cx="580518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службы на пароходе родилось его новое литературное имя ( псевдоним)  Марк Твен. Марк Твен - это старое выражение судоводителей с Миссисипи.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Марк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(мерка-два)- кричит матрос, измерив глубину и убедившись, что она (глубина) позволяет судну пройти.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62" y="1502961"/>
            <a:ext cx="4520467" cy="45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КАРЬЕРА ЛОЦМАНА НА ПАРОХОДЕ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1187" y="1683657"/>
            <a:ext cx="611538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 реки Миссисипи, в конечном счёте, привлёк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карьере лоцмана на пароходе. Профессия, которой, по признанию самого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 занимался бы всю жизнь, если бы гражданская война не положила конец частному пароходству в 1861 году. Так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Клеменс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вынужден искать другую работу.</a:t>
            </a:r>
          </a:p>
        </p:txBody>
      </p:sp>
      <p:pic>
        <p:nvPicPr>
          <p:cNvPr id="9" name="Picture 4" descr="Самые большие природные объекты мир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3258" y="1856455"/>
            <a:ext cx="476750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ВЕЛИКИЙ ПЕРЕВОРОТ В СУДЬБЕ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18575" y="1856455"/>
            <a:ext cx="638676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Сэмюэл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мог долго находиться на одном и том же месте. Он хотел всё увидеть и всё узнать. Он исколесил всю страну вдоль и поперёк: много лет общался с бродячими рабочими,  был золотоискателем. Именно в это время наступил великий переворот в его судьбе.</a:t>
            </a:r>
          </a:p>
        </p:txBody>
      </p:sp>
      <p:pic>
        <p:nvPicPr>
          <p:cNvPr id="1026" name="Picture 2" descr="https://otchiykray.ru/wp-content/uploads/2020/12/1348002120-500516-mark-twain-www.nevsepic.com_.ua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089" y="1405543"/>
            <a:ext cx="4011330" cy="49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10329</TotalTime>
  <Words>1553</Words>
  <Application>Microsoft Office PowerPoint</Application>
  <PresentationFormat>Широкоэкранный</PresentationFormat>
  <Paragraphs>200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АМЕРИКАНСКИЙ ПИСАТЕЛЬ И ЖУРНАЛИСТ</vt:lpstr>
      <vt:lpstr>АМЕРИКА КОНЦА XIX ВЕКА</vt:lpstr>
      <vt:lpstr>ГОРОД ГАННИБАЛ</vt:lpstr>
      <vt:lpstr>СЕМЬЯ СУДЬИ КЛЕМЕНСА</vt:lpstr>
      <vt:lpstr>Презентация PowerPoint</vt:lpstr>
      <vt:lpstr>ПСЕВДОНИМ</vt:lpstr>
      <vt:lpstr>КАРЬЕРА ЛОЦМАНА НА ПАРОХОДЕ</vt:lpstr>
      <vt:lpstr>ВЕЛИКИЙ ПЕРЕВОРОТ В СУДЬБЕ</vt:lpstr>
      <vt:lpstr>Презентация PowerPoint</vt:lpstr>
      <vt:lpstr>ПЕРВЫЙ ЛИТЕРАТУРНЫЙ УСПЕХ</vt:lpstr>
      <vt:lpstr>ПЕРВЫЕ ШАГИ В ТВОРЧЕСТВЕ</vt:lpstr>
      <vt:lpstr>СБОРНИК «ПРОСТАКИ ЗА ГРАНИЦЕЙ»</vt:lpstr>
      <vt:lpstr>1870 ГОД</vt:lpstr>
      <vt:lpstr>ПРОИЗВЕДЕНИЯ МАРКА ТВЕНА</vt:lpstr>
      <vt:lpstr>ПРОИЗВЕДЕНИЯ МАРКА ТВЕНА</vt:lpstr>
      <vt:lpstr>САМЫЙ БОЛЬШОЙ ВКЛАД В ЛИТЕРАТУРУ</vt:lpstr>
      <vt:lpstr>МИР ПРИКЛЮЧЕНИЙ</vt:lpstr>
      <vt:lpstr>ЗНАКОМСТВО С МАГНАТОМ ГЕНРИ РОДЖЕРСОМ</vt:lpstr>
      <vt:lpstr>ГЛАВНЫЕ УВЛЕЧЕНИЯ МАРКА ТВЕНА</vt:lpstr>
      <vt:lpstr>ПОСЛЕДНИЕ КНИГИ МАРКА ТВЕНА</vt:lpstr>
      <vt:lpstr>ПЕРЕВОДЫ КНИГ МАРКА ТВЕНА</vt:lpstr>
      <vt:lpstr>ПОСЛЕДНИЕ ГОДЫ ЖИЗНИ</vt:lpstr>
      <vt:lpstr>СМЕРТЬ ПИСАТЕЛЯ</vt:lpstr>
      <vt:lpstr>ПАМЯТЬ О ПИСАТЕЛЕ</vt:lpstr>
      <vt:lpstr>ПАМЯТЬ О ПИСАТЕЛЕ</vt:lpstr>
      <vt:lpstr>ПАМЯТЬ О ПИСАТЕЛЕ</vt:lpstr>
      <vt:lpstr>ПАМЯТЬ О ПИСАТЕЛЕ</vt:lpstr>
      <vt:lpstr>ПАМЯТЬ О ПИСАТЕЛЕ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Azizbek Raximjonov</cp:lastModifiedBy>
  <cp:revision>394</cp:revision>
  <dcterms:created xsi:type="dcterms:W3CDTF">2020-09-22T15:24:01Z</dcterms:created>
  <dcterms:modified xsi:type="dcterms:W3CDTF">2021-03-30T04:26:17Z</dcterms:modified>
</cp:coreProperties>
</file>