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5" r:id="rId2"/>
    <p:sldId id="334" r:id="rId3"/>
    <p:sldId id="377" r:id="rId4"/>
    <p:sldId id="351" r:id="rId5"/>
    <p:sldId id="389" r:id="rId6"/>
    <p:sldId id="396" r:id="rId7"/>
    <p:sldId id="397" r:id="rId8"/>
    <p:sldId id="406" r:id="rId9"/>
    <p:sldId id="399" r:id="rId10"/>
    <p:sldId id="407" r:id="rId11"/>
    <p:sldId id="392" r:id="rId12"/>
    <p:sldId id="353" r:id="rId13"/>
    <p:sldId id="378" r:id="rId14"/>
    <p:sldId id="394" r:id="rId15"/>
    <p:sldId id="393" r:id="rId16"/>
    <p:sldId id="388" r:id="rId17"/>
    <p:sldId id="400" r:id="rId18"/>
    <p:sldId id="401" r:id="rId19"/>
    <p:sldId id="405" r:id="rId20"/>
    <p:sldId id="376" r:id="rId21"/>
    <p:sldId id="371" r:id="rId22"/>
    <p:sldId id="390" r:id="rId23"/>
    <p:sldId id="379" r:id="rId24"/>
    <p:sldId id="362" r:id="rId25"/>
    <p:sldId id="402" r:id="rId26"/>
    <p:sldId id="367" r:id="rId27"/>
    <p:sldId id="35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76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65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76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60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4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10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33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73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09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0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54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77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10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6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50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09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1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6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543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4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95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9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7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12691" y="3039666"/>
            <a:ext cx="5960889" cy="254845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5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Марк Твен</a:t>
            </a:r>
          </a:p>
          <a:p>
            <a:pPr marL="38918" algn="ctr">
              <a:spcBef>
                <a:spcPts val="233"/>
              </a:spcBef>
            </a:pPr>
            <a:r>
              <a:rPr lang="ru-RU" sz="5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«Приключения Тома </a:t>
            </a:r>
            <a:r>
              <a:rPr lang="ru-RU" sz="5400" b="1" dirty="0" err="1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Сойера</a:t>
            </a:r>
            <a:r>
              <a:rPr lang="ru-RU" sz="5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1074" y="3183465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44999" y="526307"/>
            <a:ext cx="52329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05980" y="1210723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s://cdn1.ozone.ru/s3/multimedia-6/6017647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997" y="2395980"/>
            <a:ext cx="2814399" cy="42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ГЛАВА 2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74443" y="1523620"/>
            <a:ext cx="7242630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когда Бен подошел к Тому и начал дразнить того, что идет купаться, Том объяснил ему, что красить забор – это ответственное занятие, которое могут доверить только избранным. Бен начал просит Тома, чтобы тот дал ему побелить. В конечном итоге Том согласился дать побелить за яблоко. Подобным образом он обманул много мальчишек, которые охотно отдавали ему свои вещи, чтобы он дал им возможность побелить забор. Том пришел к выводу, что если не заставлять делать обыденную работу, а сделать её труднодоступной, то у человека самого появится желание её выполнить.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ea typeface="Consolas" panose="020B0609020204030204" pitchFamily="49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avatars.mds.yandex.net/get-zen_doc/1537151/pub_5f663a5b4c07ce0604f8f347_5f673d5e725dfb4524d6f3bb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85" y="1858124"/>
            <a:ext cx="3969537" cy="40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0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ТОМ СОЙЕР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85226" y="1258350"/>
            <a:ext cx="7868873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герой повести – мальчишка по имени Томас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Сойер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Он живет в небольшом американском городке под названием Санкт-Петербург, расположенном в штате Миссури. После смерти матери Тома его взяла на воспитание ее сестра Полли. Том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Сойер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озорной, но при этом смелый и смышленый ребенок. Лучшие его черты – готовность пожертвовать собой ради друзей, чувство справедливости. Да, он ворует сахар у тети Полли, хитростью заставляет мальчишек красить за него забор, прогуливает школу и не совсем честным путем получает красивую Библию в подарок. Зато Том бесстрашно терпит порку вместо Бекки, в которую он влюблен, и защищает в суде невиновного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Меффа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Поттера.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ea typeface="Consolas" panose="020B0609020204030204" pitchFamily="49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images11.cosmopolitan.ru/upload/img_cache/8f7/8f758e50170002270e60b346ba1ce3b1_cropped_355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220" y="1524000"/>
            <a:ext cx="3381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96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БЭККИ ТЭТЧЕР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5642" y="1275127"/>
            <a:ext cx="7296301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Бекки Тэтчер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дочка судьи, в которую влюблен Том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Сойер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начале книги она описывается как «прелестное голубоглазое создание с золотистыми волосами, заплетенными в две длинные косички, в белом летнем платьице и вышитых панталончиках». Характер Бекки прописан не так хорошо, как характеры Тома и Гека, но кое-что о ней сказать можно: она не отличается храбростью, дальновидностью, умением правильно вести себя в экстремальных ситуациях. </a:t>
            </a:r>
          </a:p>
        </p:txBody>
      </p:sp>
      <p:pic>
        <p:nvPicPr>
          <p:cNvPr id="3074" name="Picture 2" descr="https://avatars.mds.yandex.net/get-zen_doc/1906877/pub_5d36c270a98a2a00ada5878e_5d36c4f5e3062c00adbcfefa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1630999"/>
            <a:ext cx="4255558" cy="4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1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ПРОТОТИП БЕККИ ТЭТЧЕР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4775199"/>
            <a:ext cx="1033704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Напротив дома Марка Твена стоит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Хоукинсов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Маленькая девочка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Лара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Хоукинс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послужила прототипом </a:t>
            </a:r>
          </a:p>
          <a:p>
            <a:pPr algn="ctr"/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Бекки Тэтчер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той самой, которой Том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Сойер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признавался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любви.</a:t>
            </a:r>
          </a:p>
        </p:txBody>
      </p:sp>
      <p:pic>
        <p:nvPicPr>
          <p:cNvPr id="9" name="Picture 6" descr="Stary Kresowiak - Художественность складов, Том Сойер и маляры Булата Окуджав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50857" y="1344097"/>
            <a:ext cx="4760686" cy="3160973"/>
          </a:xfrm>
          <a:prstGeom prst="rect">
            <a:avLst/>
          </a:prstGeom>
          <a:noFill/>
        </p:spPr>
      </p:pic>
      <p:pic>
        <p:nvPicPr>
          <p:cNvPr id="11" name="Picture 4" descr="София и Ярослав в стиле старой Америки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91985" y="1405543"/>
            <a:ext cx="2452914" cy="3310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366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ГЕКЛЬБЕРРИ ФИНН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00138" y="1410901"/>
            <a:ext cx="6760818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Гекльберри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Финн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сын пьяницы и друг Тома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Сойера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Гек одевается «в обноски с плеча взрослых людей», не признает «никаких обязательных правил», ночует на ступеньках чужого крыльца или в пустых бочках, курит трубку и умеет изобретательно ругаться. Все матери в городе ненавидят его и запрещают своим детям с ним общаться. При этом ребятишки души в нем не чают и хотят ему подражать. Несмотря на то, что Гек фактически вырос на улице, он смог не пасть на самое дно, не ожесточиться, остаться хорошим человеком. </a:t>
            </a:r>
          </a:p>
        </p:txBody>
      </p:sp>
      <p:pic>
        <p:nvPicPr>
          <p:cNvPr id="4098" name="Picture 2" descr="https://avatars.mds.yandex.net/get-zen_doc/3413519/pub_5ef44ca4a96ca35b852558b1_5ef44deea336dc5b5cc23166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64" y="1630999"/>
            <a:ext cx="4204175" cy="438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48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ТЁТЯ ПОЛЛИ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5218" y="1407231"/>
            <a:ext cx="7685196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Тетя Полли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сестра умершей матери Тома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Сойера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которая взяла мальчишку на воспитание. Несмотря на то, что он много озорничает и часто ее не слушает, тетя все равно очень сильно любит его. Тетя Полли – добрая и мягкосердечная женщина. Часто она дает Тому увильнуть от побоев, потому что жалеет озорника. При этом тетя признается: когда ей все-таки удается выпороть Тома, потом ее «старое сердце прямо разрывается на части». Иногда и она проявляет необыкновенную твердость. В частности, тетя Полли находит в себе силы заставить Тома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Сойера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выходные заняться покраской забора.</a:t>
            </a:r>
          </a:p>
        </p:txBody>
      </p:sp>
      <p:pic>
        <p:nvPicPr>
          <p:cNvPr id="5122" name="Picture 2" descr="http://babr24.com/n2p/i/2020/8/1981_ptsigf_15235044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68054"/>
            <a:ext cx="360317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32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ИНДЕЕЦ ДЖО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519299" y="4240443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94479" y="1865166"/>
            <a:ext cx="5981075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Индеец Джо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главный враг Тома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Сойера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опасный преступник, убивший молодого доктора Робинсона и сваливший вину на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Меффа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Поттера. Он злопамятен, жесток, готов подставить невиновного человека, чтобы самому выйти сухим из воды, умеет убедительно врать.</a:t>
            </a:r>
          </a:p>
        </p:txBody>
      </p:sp>
      <p:pic>
        <p:nvPicPr>
          <p:cNvPr id="6146" name="Picture 2" descr="https://www.kino-teatr.ru/acter/album/3061/10108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5"/>
          <a:stretch/>
        </p:blipFill>
        <p:spPr bwMode="auto">
          <a:xfrm>
            <a:off x="7267165" y="1651764"/>
            <a:ext cx="4256952" cy="43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6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1542" y="1407232"/>
            <a:ext cx="11130705" cy="535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Захватывающие приключения Тома и его друзей.</a:t>
            </a:r>
          </a:p>
        </p:txBody>
      </p:sp>
      <p:pic>
        <p:nvPicPr>
          <p:cNvPr id="12290" name="Picture 2" descr="https://avatars.mds.yandex.net/get-zen_doc/49613/pub_5d36c270a98a2a00ada5878e_5d36c2bf027a1500ad12e07e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34" y="2423886"/>
            <a:ext cx="7154755" cy="40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593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ОСНОВНАЯ МЫСЛЬ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7" y="1422082"/>
            <a:ext cx="1051548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Прославление радостного мира детства, дружбы, искренности, неравнодушия, взаимопомощи.</a:t>
            </a:r>
          </a:p>
        </p:txBody>
      </p:sp>
      <p:pic>
        <p:nvPicPr>
          <p:cNvPr id="13314" name="Picture 2" descr="https://www.rarefilmfinder.com/photos/4241/images/ff54c97cef74980b78ac519dcaea9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58" y="2515699"/>
            <a:ext cx="6442518" cy="38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49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КОМПОЗИЦИЯ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422081"/>
            <a:ext cx="707559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Экспозиция: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наказание Тома т. Полли.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Завязка: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кладбище.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действия: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муки совести Тома и Гека; мальчишки на острове; неожиданное возвращение ребят; благородный поступок Тома в школе.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Кульминация: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в суде; новые развлечения — поиски сокровищ; Том и Бекки в пещере. 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Развязка: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гибель индейца Джо; Том и Гек разбогатели.</a:t>
            </a:r>
          </a:p>
        </p:txBody>
      </p:sp>
      <p:pic>
        <p:nvPicPr>
          <p:cNvPr id="14338" name="Picture 2" descr="https://cdn1.ozone.ru/s3/multimedia-w/6013358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33" y="1407231"/>
            <a:ext cx="3267258" cy="49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4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ИСТОРИЯ СОЗДАНИЯ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2862" y="1488621"/>
            <a:ext cx="6379481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«Приключения Тома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Сойера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одно из самых популярных произведений американского писателя Марка Твена. Впервые повесть была опубликована в 1876 году. Уже в 1877-м ее издали в Российской Империи. Известны как минимум девять переводов на русский, наиболее удачным часто называют вариант Корнея Чуковского.</a:t>
            </a:r>
          </a:p>
        </p:txBody>
      </p:sp>
      <p:pic>
        <p:nvPicPr>
          <p:cNvPr id="6" name="Picture 6" descr="том х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2229" y="1320800"/>
            <a:ext cx="3333009" cy="509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200" dirty="0"/>
              <a:t>МИР ВЗРОСЛЫХ И МИР ДЕТЕЙ В ПОВЕСТИ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93616" y="1264363"/>
            <a:ext cx="7066824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книге мир детей противопоставлен миру взрослых. Мир детей – это свобода, веселье, приключения. Что касается мира взрослых, то он в произведении показан скучным, тоскливым, с множеством правил поведения. Именно к нему относятся кажущиеся бесконечными школьные уроки, на которых учитель мистер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Доббинс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особо не пытается заинтересовать учеников; однообразные проповеди священника.</a:t>
            </a:r>
          </a:p>
        </p:txBody>
      </p:sp>
      <p:pic>
        <p:nvPicPr>
          <p:cNvPr id="15362" name="Picture 2" descr="https://m.fishki.net/upload/users/2019/07/11/617549/a1e2b5423a4bc07a61faee27166aa1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71" y="1856455"/>
            <a:ext cx="4328130" cy="370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69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11" y="443551"/>
            <a:ext cx="12057089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СТРАНА ПОД НАЗВАНИЕМ «ДЕТСТВО»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39645" y="1405543"/>
            <a:ext cx="595109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«Приключения Тома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Сойера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книга об особой стране под названием «Детство». Твен был уверен, что нет на свете страны чудеснее. Только есть у нее серьезный недостаток – в ней нельзя провести всю жизнь. Однажды приходит пора взрослеть. С возрастом у людей черствеют сердца, слабеет воображение.</a:t>
            </a:r>
          </a:p>
        </p:txBody>
      </p:sp>
      <p:pic>
        <p:nvPicPr>
          <p:cNvPr id="7172" name="Picture 4" descr="https://www.kino-teatr.ru/acter/album/922/1011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885" y="1676573"/>
            <a:ext cx="5273355" cy="388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92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8000" y="1405543"/>
            <a:ext cx="544285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 в городе Ганнибал расположен музей Марка Твена, в котором все именно так, как было описано в его книге. Почитатели повести, тысячами приезжающие в город, нашли лес, в котором он играл с друзьями, и даже пещеру, в которой по-прежнему можно заблудиться.</a:t>
            </a:r>
          </a:p>
        </p:txBody>
      </p:sp>
      <p:pic>
        <p:nvPicPr>
          <p:cNvPr id="9" name="Picture 4" descr="http://www.calypsopoet.net/Poet%20at%20Hannib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16765" y="1856455"/>
            <a:ext cx="5500736" cy="366671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2314" cy="534761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МУЗЕЙ МАРКА ТВЕНА</a:t>
            </a:r>
          </a:p>
        </p:txBody>
      </p:sp>
    </p:spTree>
    <p:extLst>
      <p:ext uri="{BB962C8B-B14F-4D97-AF65-F5344CB8AC3E}">
        <p14:creationId xmlns:p14="http://schemas.microsoft.com/office/powerpoint/2010/main" val="1120174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0403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ЗАБОР, КОТОРЫЙ КРАСИЛ ТОМ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499" y="1291771"/>
            <a:ext cx="1144300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Почитатели повести, тысячами приезжающие в город, нашли и забор, который красил Том.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ea typeface="Consolas" panose="020B0609020204030204" pitchFamily="49" charset="0"/>
              <a:cs typeface="Arial" panose="020B0604020202020204" pitchFamily="34" charset="0"/>
            </a:endParaRPr>
          </a:p>
        </p:txBody>
      </p:sp>
      <p:pic>
        <p:nvPicPr>
          <p:cNvPr id="9" name="Picture 6" descr="http://www.usafotki.com/wp-content/uploads/2012/12/gorod-gannibal-hannibal-shtat-missuri-rodina-marka-tvena-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6098" y="2477722"/>
            <a:ext cx="7704856" cy="3687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4766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ДОМ-МУЗЕЙ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2282236"/>
            <a:ext cx="5431214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доме-музее есть три десятка восковых фигур, изображающих героев повести. </a:t>
            </a:r>
          </a:p>
        </p:txBody>
      </p:sp>
      <p:pic>
        <p:nvPicPr>
          <p:cNvPr id="9" name="Picture 2" descr="&quot;Город Ганнибал (Hannibal) штат Миссури - родина Марка ТвенаФотографии СШ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0031" y="1651417"/>
            <a:ext cx="5713000" cy="4284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8748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43551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ПЕЩЕРА, ГДЕ ЗАБЛУДИЛИСЬ ТОМ И БЭККИ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8" name="Содержимое 6" descr="http://www.chitaikin.ru/muzey_marka_tvena/cave.jpg"/>
          <p:cNvPicPr>
            <a:picLocks noGr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3714" y="1858124"/>
            <a:ext cx="5079999" cy="4005646"/>
          </a:xfrm>
          <a:prstGeom prst="rect">
            <a:avLst/>
          </a:prstGeom>
        </p:spPr>
      </p:pic>
      <p:pic>
        <p:nvPicPr>
          <p:cNvPr id="10" name="Содержимое 7" descr="http://www.chitaikin.ru/muzey_marka_tvena/cave11.jpg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4970" y="1858123"/>
            <a:ext cx="4891315" cy="3889533"/>
          </a:xfrm>
        </p:spPr>
      </p:pic>
    </p:spTree>
    <p:extLst>
      <p:ext uri="{BB962C8B-B14F-4D97-AF65-F5344CB8AC3E}">
        <p14:creationId xmlns:p14="http://schemas.microsoft.com/office/powerpoint/2010/main" val="3632622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ПАМЯТНИК ГЕРОЯМ ПОВЕСТИ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393371" y="1973943"/>
            <a:ext cx="4325258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у реки, где по книге любили играть Том и Гек, стоит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двум болтающим мальчишкам, как символ беззаботного детства.</a:t>
            </a:r>
          </a:p>
        </p:txBody>
      </p:sp>
      <p:pic>
        <p:nvPicPr>
          <p:cNvPr id="8" name="Picture 4" descr="http://www.usafotki.com/wp-content/uploads/2012/12/gorod-gannibal-hannibal-shtat-missuri-rodina-marka-tvena-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89461" y="1370016"/>
            <a:ext cx="3888432" cy="3888432"/>
          </a:xfrm>
          <a:prstGeom prst="rect">
            <a:avLst/>
          </a:prstGeom>
          <a:noFill/>
        </p:spPr>
      </p:pic>
      <p:pic>
        <p:nvPicPr>
          <p:cNvPr id="9" name="Picture 2" descr="Историю приключений Тома Сойера и Гекльберри Финна экранизируют в стиле стимпанк. Изображение №1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0320" y="4106320"/>
            <a:ext cx="4093457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788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87744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ЗАДАНИЕ ДЛЯ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0914" y="1498818"/>
            <a:ext cx="11894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2514" y="1455808"/>
            <a:ext cx="6357257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Дочитать повесть.</a:t>
            </a:r>
          </a:p>
          <a:p>
            <a:pPr marL="514350" indent="-514350" algn="ctr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вопросы: </a:t>
            </a:r>
          </a:p>
          <a:p>
            <a:pPr marL="285750" indent="-285750" algn="ctr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 повесть Марка Твена можно назвать приключенческой?</a:t>
            </a:r>
          </a:p>
          <a:p>
            <a:pPr marL="285750" indent="-285750" algn="ctr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 приключения Тома Сойера 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запомнились? </a:t>
            </a:r>
          </a:p>
          <a:p>
            <a:pPr marL="285750" indent="-285750" algn="ctr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каких из них вам хотелось бы поучаствовать? </a:t>
            </a:r>
          </a:p>
        </p:txBody>
      </p:sp>
      <p:pic>
        <p:nvPicPr>
          <p:cNvPr id="16389" name="Picture 5" descr="https://avatars.mds.yandex.net/get-zen_doc/2436983/pub_5ed11f9652d2d279d5f3342d_5ed11ff0ad41463b128ca165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15" y="2206704"/>
            <a:ext cx="4207329" cy="421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ИСТОРИЯ СОЗДАНИЯ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28289" y="1538513"/>
            <a:ext cx="7873882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Изначально Марк Твен полагал, что создает «Приключения Тома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Сойера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для взрослых людей. Друзья писателя, услышавшие первые главы, сразу стали его убеждать в том, что книга – для детей. Сейчас подобные разговоры вообще кажутся бессмысленными, ведь повесть Твена одинаково нравится и взрослым, и юным читателям. Она не устаревает, потому что в ней нет ничего фальшивого, лживого, неестественного, зато есть великолепный юмор и обаятельные главные герои.</a:t>
            </a:r>
          </a:p>
        </p:txBody>
      </p:sp>
      <p:pic>
        <p:nvPicPr>
          <p:cNvPr id="7" name="Picture 4" descr="Mark_Twain_Cigar"/>
          <p:cNvPicPr>
            <a:picLocks noChangeAspect="1" noChangeArrowheads="1"/>
          </p:cNvPicPr>
          <p:nvPr/>
        </p:nvPicPr>
        <p:blipFill>
          <a:blip r:embed="rId3" cstate="print"/>
          <a:srcRect b="1689"/>
          <a:stretch>
            <a:fillRect/>
          </a:stretch>
        </p:blipFill>
        <p:spPr bwMode="auto">
          <a:xfrm>
            <a:off x="8469833" y="1277642"/>
            <a:ext cx="3475995" cy="509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759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ИСТОРИЯ СОЗДАНИЯ</a:t>
            </a:r>
            <a:endParaRPr lang="ru-RU" sz="36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91126" y="1741713"/>
            <a:ext cx="686761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предисловии к повести Марк Твен отметил, что большая часть описанных в книге приключений взяты из жизни, причем одно-два он пережил сам.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Гекльберри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Финн «списан с натуры». То же самое касается и Тома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Сойера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Правда, в этом образе нашли воплощение черты не одного мальчика, а сразу трех, с которыми был знаком Марк Твен.</a:t>
            </a:r>
          </a:p>
        </p:txBody>
      </p:sp>
      <p:pic>
        <p:nvPicPr>
          <p:cNvPr id="6" name="Picture 2" descr="https://pbs.twimg.com/profile_images/605289600639234048/hwWXJ7by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14" y="1833650"/>
            <a:ext cx="4354286" cy="421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3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АВТОБИОГРАФИЧЕСКАЯ ОСНОВА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22514" y="1405543"/>
            <a:ext cx="61976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версия, что в книге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«Приключения Тома Сойера»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описано детство самого Марка Твена, жившего в городке Ганнибал и бывшего не меньшим хулиганом, чем его выдуманный персонаж.</a:t>
            </a:r>
          </a:p>
        </p:txBody>
      </p:sp>
      <p:pic>
        <p:nvPicPr>
          <p:cNvPr id="8" name="Picture 2" descr="Музей Марка Твена в городке Сент-Питерсберг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84684" y="1405543"/>
            <a:ext cx="4697564" cy="31336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35428" y="4315395"/>
            <a:ext cx="637177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Марк Твен, создавая историю отчаянного сорванца, поселил его в городке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Сент-Питерсберг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, в штате Миссури. На самом деле город с таким названием в Америке существует, но находится во Флориде.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84685" y="4659086"/>
            <a:ext cx="4697563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Дом, в котором жил будущий писатель с родителями в городке Ганнибал в штате Миссури.</a:t>
            </a:r>
          </a:p>
        </p:txBody>
      </p:sp>
    </p:spTree>
    <p:extLst>
      <p:ext uri="{BB962C8B-B14F-4D97-AF65-F5344CB8AC3E}">
        <p14:creationId xmlns:p14="http://schemas.microsoft.com/office/powerpoint/2010/main" val="66971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СЮЖЕТ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291771"/>
            <a:ext cx="8418286" cy="5293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Сойер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веселый и шаловливый мальчик примерно двенадцатилетнего возраста, живёт у тёти Полли, сестры своей покойной матери. В повести описываются различные приключения Тома и его друзей на протяжении нескольких месяцев.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этих приключений он успевает найти свою любовь (Бекки Тэтчер), стать свидетелем убийства и разоблачить убийцу, убежать из дома, чтобы стать пиратом и пожить на острове, заблудиться в пещере и благополучно выбраться из неё, найти драгоценный клад стоимостью в двенадцать тысяч долларов и разделить его со своим другом 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Гекльберри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Финном.</a:t>
            </a:r>
          </a:p>
        </p:txBody>
      </p:sp>
      <p:pic>
        <p:nvPicPr>
          <p:cNvPr id="10242" name="Picture 2" descr="https://fsd.multiurok.ru/html/2019/06/06/s_5cf925785d076/1169211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229" y="1593575"/>
            <a:ext cx="3084514" cy="46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4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ГЛАВА 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2" y="1407231"/>
            <a:ext cx="9434287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Тетушка Полли тщетно пытается дозваться Тома, но том не хочет показываться ей на глаза. Когда она его поймала, то выяснилось, что он ел мармелад в чулане. Наказать его она не успевает – он удирает через забор. Тетушка твердо намеревается наказать Тома, заставив выполнять работу в субботу. Она уверена, что школу он прогуляет.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Вечером, когда Том приходит домой, тетушка начинает задавать ему вопросы, чтобы поймать на лжи. Мальчик был готов к этому, поэтому зашивает воротник рубашки после купания в речке, чтобы тетушка ни о чем не догадалась. Все бы прошло хорошо, но сводный младший брат Сид подсказывает тетушке, что она зашивала воротник белой ниткой, а сейчас она черная. Тетушка понимает, что Том опять обвел ее вокруг пальца.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500" y="2337097"/>
            <a:ext cx="1903434" cy="40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49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ГЛАВА 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4" y="1538515"/>
            <a:ext cx="8287656" cy="4545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приходится ей племянником, сыном её умершей сестры, поэтому тетушка Полли очень боится упустить ребенка, но и наказывать в полную силу его не может. Отправившись на прогулку, Том встречает незнакомого мальчика, который был очень нарядно одет. Они начинают ссориться, а в итоге все заканчивается дракой. Том выходит из неё победителем. Напоследок, незнакомый мальчишка кидает камнем в Тома, после чего тот начинает за ним гнаться. Так он узнает, где живет этот дерзкий мальчик. Когда Том поздно пришел домой, то попал сразу же в руки тетушки Полли. Она твердо решила наказать его в субботу.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tse2.mm.bing.net/th?id=OIP._86I6nmmTnAqeTg8SdWGHAHaFj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62" y="2120454"/>
            <a:ext cx="3070181" cy="322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8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ГЛАВА 2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7999" y="1632677"/>
            <a:ext cx="6763658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Тому пришлось красить забор, который казался для него огромным. Он пытался поменяться работой с Джимом, но тетушка Полли предвидела это. Поэтому у мальчишки ничего не получилось. Он долго страдал, так как понимал, что все дети сейчас будут играть и ему не избежать насмешек. Когда он увидел Бена Роджерса, настроение его окончательно испортилось. Дело в том, что Бен всегда зло подшучивал над всеми.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ea typeface="Consolas" panose="020B0609020204030204" pitchFamily="49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proza.ru/pics/2019/04/26/8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34" y="1632677"/>
            <a:ext cx="4242798" cy="42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52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10298</TotalTime>
  <Words>1624</Words>
  <Application>Microsoft Office PowerPoint</Application>
  <PresentationFormat>Широкоэкранный</PresentationFormat>
  <Paragraphs>175</Paragraphs>
  <Slides>27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ИСТОРИЯ СОЗДАНИЯ</vt:lpstr>
      <vt:lpstr>ИСТОРИЯ СОЗДАНИЯ</vt:lpstr>
      <vt:lpstr>ИСТОРИЯ СОЗДАНИЯ</vt:lpstr>
      <vt:lpstr>АВТОБИОГРАФИЧЕСКАЯ ОСНОВА</vt:lpstr>
      <vt:lpstr>СЮЖЕТ</vt:lpstr>
      <vt:lpstr>ГЛАВА 1</vt:lpstr>
      <vt:lpstr>ГЛАВА 1</vt:lpstr>
      <vt:lpstr>ГЛАВА 2</vt:lpstr>
      <vt:lpstr>ГЛАВА 2</vt:lpstr>
      <vt:lpstr>ТОМ СОЙЕР</vt:lpstr>
      <vt:lpstr>БЭККИ ТЭТЧЕР</vt:lpstr>
      <vt:lpstr>ПРОТОТИП БЕККИ ТЭТЧЕР</vt:lpstr>
      <vt:lpstr>ГЕКЛЬБЕРРИ ФИНН</vt:lpstr>
      <vt:lpstr>ТЁТЯ ПОЛЛИ</vt:lpstr>
      <vt:lpstr>ИНДЕЕЦ ДЖО</vt:lpstr>
      <vt:lpstr>ТЕМА</vt:lpstr>
      <vt:lpstr>ОСНОВНАЯ МЫСЛЬ</vt:lpstr>
      <vt:lpstr>КОМПОЗИЦИЯ</vt:lpstr>
      <vt:lpstr>МИР ВЗРОСЛЫХ И МИР ДЕТЕЙ В ПОВЕСТИ</vt:lpstr>
      <vt:lpstr>СТРАНА ПОД НАЗВАНИЕМ «ДЕТСТВО»</vt:lpstr>
      <vt:lpstr>МУЗЕЙ МАРКА ТВЕНА</vt:lpstr>
      <vt:lpstr>ЗАБОР, КОТОРЫЙ КРАСИЛ ТОМ</vt:lpstr>
      <vt:lpstr>ДОМ-МУЗЕЙ</vt:lpstr>
      <vt:lpstr>ПЕЩЕРА, ГДЕ ЗАБЛУДИЛИСЬ ТОМ И БЭККИ</vt:lpstr>
      <vt:lpstr>ПАМЯТНИК ГЕРОЯМ ПОВЕСТИ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Azizbek Raximjonov</cp:lastModifiedBy>
  <cp:revision>385</cp:revision>
  <dcterms:created xsi:type="dcterms:W3CDTF">2020-09-22T15:24:01Z</dcterms:created>
  <dcterms:modified xsi:type="dcterms:W3CDTF">2021-03-30T04:40:30Z</dcterms:modified>
</cp:coreProperties>
</file>