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1" r:id="rId3"/>
  </p:sldMasterIdLst>
  <p:notesMasterIdLst>
    <p:notesMasterId r:id="rId19"/>
  </p:notesMasterIdLst>
  <p:sldIdLst>
    <p:sldId id="295" r:id="rId4"/>
    <p:sldId id="298" r:id="rId5"/>
    <p:sldId id="299" r:id="rId6"/>
    <p:sldId id="296" r:id="rId7"/>
    <p:sldId id="301" r:id="rId8"/>
    <p:sldId id="286" r:id="rId9"/>
    <p:sldId id="302" r:id="rId10"/>
    <p:sldId id="303" r:id="rId11"/>
    <p:sldId id="304" r:id="rId12"/>
    <p:sldId id="305" r:id="rId13"/>
    <p:sldId id="306" r:id="rId14"/>
    <p:sldId id="288" r:id="rId15"/>
    <p:sldId id="292" r:id="rId16"/>
    <p:sldId id="291" r:id="rId17"/>
    <p:sldId id="30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883D"/>
    <a:srgbClr val="E3AB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74" autoAdjust="0"/>
  </p:normalViewPr>
  <p:slideViewPr>
    <p:cSldViewPr snapToGrid="0">
      <p:cViewPr varScale="1">
        <p:scale>
          <a:sx n="80" d="100"/>
          <a:sy n="80" d="100"/>
        </p:scale>
        <p:origin x="-9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73FB-0597-48D6-B81D-A1393D7301B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093F-D37D-461C-885B-F56E70454F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4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1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1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6B12AB0F-355F-47E2-8DBF-F1FE9B042B9C}" type="slidenum">
              <a:rPr lang="en-US" altLang="ru-RU" sz="1200" smtClean="0">
                <a:latin typeface="Calibri" panose="020F0502020204030204" pitchFamily="34" charset="0"/>
              </a:rPr>
              <a:pPr/>
              <a:t>4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8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Элегантный абстрактный\Elegan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49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16635"/>
            <a:ext cx="7103435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2117" y="5013176"/>
            <a:ext cx="4857704" cy="115212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792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4B506-FC60-40FB-A562-5E41490D997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ABC012-C03D-44E8-8162-A434F7B6D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8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CE3846-9728-466D-8E6E-D916092C010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5A34FF-884B-493E-8ACB-F39441A4F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881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9F1212-5DD5-4A67-BB9D-941B33D6B670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E28F4F-8DC0-41E4-8E37-E284DD77E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593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CE3FF3-A1E7-4F19-8B7A-EDF074355BF4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B6292-39C9-478D-B110-8AEC791B7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32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3/29/2021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33392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40763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825A1-2149-4F30-AED9-53D6B73FD9EA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CA45-D62D-4F78-8C72-934C297B25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048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91439-F30D-4197-A74B-2876B966B7E5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6939-1B04-42D7-AD4F-7A032D42AF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050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36E4C-182A-433F-BB42-54F0EA7D734A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4AA-D919-40B6-9D57-F65DD09969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119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F5981-851A-425F-A7DD-DC23AC0DA39C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AA9A-F4BB-4062-B094-30CAB29D9E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45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232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05214-D7B9-426B-B5BB-418C60DE2071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7A4E-EFA6-497B-949F-47F90FCFFA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4804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4B506-FC60-40FB-A562-5E41490D997F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C012-C03D-44E8-8162-A434F7B6D5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51665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E3846-9728-466D-8E6E-D916092C010D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34FF-884B-493E-8ACB-F39441A4F3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376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F1212-5DD5-4A67-BB9D-941B33D6B670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F4F-8DC0-41E4-8E37-E284DD77E7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1126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E3FF3-A1E7-4F19-8B7A-EDF074355BF4}" type="datetimeFigureOut">
              <a:rPr lang="ru-RU" smtClean="0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6292-39C9-478D-B110-8AEC791B7A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87550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9342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История\Is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17" y="0"/>
            <a:ext cx="1220681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255" y="5229201"/>
            <a:ext cx="10363200" cy="86409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6165304"/>
            <a:ext cx="8534400" cy="60047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70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276419" y="6511925"/>
            <a:ext cx="12314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100" smtClean="0">
                <a:solidFill>
                  <a:srgbClr val="BFBFBF"/>
                </a:solidFill>
              </a:rPr>
              <a:t>ProPowerPoint.Ru</a:t>
            </a:r>
            <a:endParaRPr lang="ru-RU" altLang="ru-RU" sz="1100" smtClean="0">
              <a:solidFill>
                <a:srgbClr val="BFBFB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600200"/>
            <a:ext cx="9518848" cy="5042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875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E825A1-2149-4F30-AED9-53D6B73FD9EA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FACA45-D62D-4F78-8C72-934C297B2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82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191439-F30D-4197-A74B-2876B966B7E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016939-1B04-42D7-AD4F-7A032D42A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53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F36E4C-182A-433F-BB42-54F0EA7D734A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5DE4AA-D919-40B6-9D57-F65DD0996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08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DF5981-851A-425F-A7DD-DC23AC0DA39C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7DAA9A-F4BB-4062-B094-30CAB29D9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309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B05214-D7B9-426B-B5BB-418C60DE2071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87A4E-EFA6-497B-949F-47F90FCFF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57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Элегантный абстрактный\Elegant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75886" y="260350"/>
            <a:ext cx="99843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75884" y="1557341"/>
            <a:ext cx="999913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-42333" y="6638928"/>
            <a:ext cx="13356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2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История\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63753" y="274638"/>
            <a:ext cx="9518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63753" y="1600200"/>
            <a:ext cx="9518649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2380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84BE-4EF3-4EE8-A06B-17036F8866B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A932-3CB8-4D00-B076-CB3D1AD2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44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30076" y="2469475"/>
            <a:ext cx="808021" cy="15443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33016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uz-Latn-UZ" sz="39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3900" b="1" spc="2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9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938602" y="693784"/>
            <a:ext cx="7529585" cy="788294"/>
          </a:xfrm>
          <a:prstGeom prst="rect">
            <a:avLst/>
          </a:prstGeom>
        </p:spPr>
        <p:txBody>
          <a:bodyPr lIns="0" tIns="2997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uz-Latn-UZ" sz="4926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926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1111031" y="980501"/>
            <a:ext cx="127067" cy="358397"/>
          </a:xfrm>
          <a:custGeom>
            <a:avLst/>
            <a:gdLst>
              <a:gd name="T0" fmla="*/ 46857 w 61595"/>
              <a:gd name="T1" fmla="*/ 0 h 174625"/>
              <a:gd name="T2" fmla="*/ 28634 w 61595"/>
              <a:gd name="T3" fmla="*/ 2110 h 174625"/>
              <a:gd name="T4" fmla="*/ 13739 w 61595"/>
              <a:gd name="T5" fmla="*/ 7860 h 174625"/>
              <a:gd name="T6" fmla="*/ 369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688 w 61595"/>
              <a:gd name="T13" fmla="*/ 157936 h 174625"/>
              <a:gd name="T14" fmla="*/ 13733 w 61595"/>
              <a:gd name="T15" fmla="*/ 166467 h 174625"/>
              <a:gd name="T16" fmla="*/ 28631 w 61595"/>
              <a:gd name="T17" fmla="*/ 172224 h 174625"/>
              <a:gd name="T18" fmla="*/ 46857 w 61595"/>
              <a:gd name="T19" fmla="*/ 174336 h 174625"/>
              <a:gd name="T20" fmla="*/ 65076 w 61595"/>
              <a:gd name="T21" fmla="*/ 172224 h 174625"/>
              <a:gd name="T22" fmla="*/ 79967 w 61595"/>
              <a:gd name="T23" fmla="*/ 166467 h 174625"/>
              <a:gd name="T24" fmla="*/ 90019 w 61595"/>
              <a:gd name="T25" fmla="*/ 157936 h 174625"/>
              <a:gd name="T26" fmla="*/ 90583 w 61595"/>
              <a:gd name="T27" fmla="*/ 156347 h 174625"/>
              <a:gd name="T28" fmla="*/ 38341 w 61595"/>
              <a:gd name="T29" fmla="*/ 156347 h 174625"/>
              <a:gd name="T30" fmla="*/ 31413 w 61595"/>
              <a:gd name="T31" fmla="*/ 152383 h 174625"/>
              <a:gd name="T32" fmla="*/ 31413 w 61595"/>
              <a:gd name="T33" fmla="*/ 21941 h 174625"/>
              <a:gd name="T34" fmla="*/ 38341 w 61595"/>
              <a:gd name="T35" fmla="*/ 17984 h 174625"/>
              <a:gd name="T36" fmla="*/ 90586 w 61595"/>
              <a:gd name="T37" fmla="*/ 17984 h 174625"/>
              <a:gd name="T38" fmla="*/ 90019 w 61595"/>
              <a:gd name="T39" fmla="*/ 16382 h 174625"/>
              <a:gd name="T40" fmla="*/ 79967 w 61595"/>
              <a:gd name="T41" fmla="*/ 7860 h 174625"/>
              <a:gd name="T42" fmla="*/ 65076 w 61595"/>
              <a:gd name="T43" fmla="*/ 2110 h 174625"/>
              <a:gd name="T44" fmla="*/ 46857 w 61595"/>
              <a:gd name="T45" fmla="*/ 0 h 174625"/>
              <a:gd name="T46" fmla="*/ 90586 w 61595"/>
              <a:gd name="T47" fmla="*/ 17984 h 174625"/>
              <a:gd name="T48" fmla="*/ 55363 w 61595"/>
              <a:gd name="T49" fmla="*/ 17984 h 174625"/>
              <a:gd name="T50" fmla="*/ 62296 w 61595"/>
              <a:gd name="T51" fmla="*/ 21941 h 174625"/>
              <a:gd name="T52" fmla="*/ 62296 w 61595"/>
              <a:gd name="T53" fmla="*/ 152383 h 174625"/>
              <a:gd name="T54" fmla="*/ 55363 w 61595"/>
              <a:gd name="T55" fmla="*/ 156347 h 174625"/>
              <a:gd name="T56" fmla="*/ 90583 w 61595"/>
              <a:gd name="T57" fmla="*/ 156347 h 174625"/>
              <a:gd name="T58" fmla="*/ 93704 w 61595"/>
              <a:gd name="T59" fmla="*/ 147501 h 174625"/>
              <a:gd name="T60" fmla="*/ 93704 w 61595"/>
              <a:gd name="T61" fmla="*/ 26804 h 174625"/>
              <a:gd name="T62" fmla="*/ 9058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925316" y="980501"/>
            <a:ext cx="133585" cy="358397"/>
          </a:xfrm>
          <a:custGeom>
            <a:avLst/>
            <a:gdLst>
              <a:gd name="T0" fmla="*/ 237502 w 61595"/>
              <a:gd name="T1" fmla="*/ 0 h 174625"/>
              <a:gd name="T2" fmla="*/ 145128 w 61595"/>
              <a:gd name="T3" fmla="*/ 2110 h 174625"/>
              <a:gd name="T4" fmla="*/ 69618 w 61595"/>
              <a:gd name="T5" fmla="*/ 7860 h 174625"/>
              <a:gd name="T6" fmla="*/ 1870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8700 w 61595"/>
              <a:gd name="T13" fmla="*/ 157936 h 174625"/>
              <a:gd name="T14" fmla="*/ 69618 w 61595"/>
              <a:gd name="T15" fmla="*/ 166467 h 174625"/>
              <a:gd name="T16" fmla="*/ 145128 w 61595"/>
              <a:gd name="T17" fmla="*/ 172224 h 174625"/>
              <a:gd name="T18" fmla="*/ 237502 w 61595"/>
              <a:gd name="T19" fmla="*/ 174336 h 174625"/>
              <a:gd name="T20" fmla="*/ 329947 w 61595"/>
              <a:gd name="T21" fmla="*/ 172224 h 174625"/>
              <a:gd name="T22" fmla="*/ 405534 w 61595"/>
              <a:gd name="T23" fmla="*/ 166467 h 174625"/>
              <a:gd name="T24" fmla="*/ 456542 w 61595"/>
              <a:gd name="T25" fmla="*/ 157936 h 174625"/>
              <a:gd name="T26" fmla="*/ 459364 w 61595"/>
              <a:gd name="T27" fmla="*/ 156347 h 174625"/>
              <a:gd name="T28" fmla="*/ 194359 w 61595"/>
              <a:gd name="T29" fmla="*/ 156347 h 174625"/>
              <a:gd name="T30" fmla="*/ 159225 w 61595"/>
              <a:gd name="T31" fmla="*/ 152383 h 174625"/>
              <a:gd name="T32" fmla="*/ 159225 w 61595"/>
              <a:gd name="T33" fmla="*/ 21941 h 174625"/>
              <a:gd name="T34" fmla="*/ 194310 w 61595"/>
              <a:gd name="T35" fmla="*/ 17984 h 174625"/>
              <a:gd name="T36" fmla="*/ 459415 w 61595"/>
              <a:gd name="T37" fmla="*/ 17984 h 174625"/>
              <a:gd name="T38" fmla="*/ 456542 w 61595"/>
              <a:gd name="T39" fmla="*/ 16382 h 174625"/>
              <a:gd name="T40" fmla="*/ 405534 w 61595"/>
              <a:gd name="T41" fmla="*/ 7860 h 174625"/>
              <a:gd name="T42" fmla="*/ 329947 w 61595"/>
              <a:gd name="T43" fmla="*/ 2110 h 174625"/>
              <a:gd name="T44" fmla="*/ 237502 w 61595"/>
              <a:gd name="T45" fmla="*/ 0 h 174625"/>
              <a:gd name="T46" fmla="*/ 459415 w 61595"/>
              <a:gd name="T47" fmla="*/ 17984 h 174625"/>
              <a:gd name="T48" fmla="*/ 280760 w 61595"/>
              <a:gd name="T49" fmla="*/ 17984 h 174625"/>
              <a:gd name="T50" fmla="*/ 315997 w 61595"/>
              <a:gd name="T51" fmla="*/ 21941 h 174625"/>
              <a:gd name="T52" fmla="*/ 315997 w 61595"/>
              <a:gd name="T53" fmla="*/ 152383 h 174625"/>
              <a:gd name="T54" fmla="*/ 280760 w 61595"/>
              <a:gd name="T55" fmla="*/ 156347 h 174625"/>
              <a:gd name="T56" fmla="*/ 459364 w 61595"/>
              <a:gd name="T57" fmla="*/ 156347 h 174625"/>
              <a:gd name="T58" fmla="*/ 475252 w 61595"/>
              <a:gd name="T59" fmla="*/ 147501 h 174625"/>
              <a:gd name="T60" fmla="*/ 475252 w 61595"/>
              <a:gd name="T61" fmla="*/ 26804 h 174625"/>
              <a:gd name="T62" fmla="*/ 459415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693988" y="638394"/>
            <a:ext cx="778697" cy="938347"/>
          </a:xfrm>
          <a:custGeom>
            <a:avLst/>
            <a:gdLst>
              <a:gd name="T0" fmla="*/ 113731 w 366395"/>
              <a:gd name="T1" fmla="*/ 400232 h 457200"/>
              <a:gd name="T2" fmla="*/ 0 w 366395"/>
              <a:gd name="T3" fmla="*/ 428677 h 457200"/>
              <a:gd name="T4" fmla="*/ 121186 w 366395"/>
              <a:gd name="T5" fmla="*/ 457178 h 457200"/>
              <a:gd name="T6" fmla="*/ 1357398 w 366395"/>
              <a:gd name="T7" fmla="*/ 439759 h 457200"/>
              <a:gd name="T8" fmla="*/ 76416 w 366395"/>
              <a:gd name="T9" fmla="*/ 422876 h 457200"/>
              <a:gd name="T10" fmla="*/ 1333824 w 366395"/>
              <a:gd name="T11" fmla="*/ 409123 h 457200"/>
              <a:gd name="T12" fmla="*/ 244462 w 366395"/>
              <a:gd name="T13" fmla="*/ 370514 h 457200"/>
              <a:gd name="T14" fmla="*/ 1358211 w 366395"/>
              <a:gd name="T15" fmla="*/ 418161 h 457200"/>
              <a:gd name="T16" fmla="*/ 1270419 w 366395"/>
              <a:gd name="T17" fmla="*/ 439192 h 457200"/>
              <a:gd name="T18" fmla="*/ 1204391 w 366395"/>
              <a:gd name="T19" fmla="*/ 370514 h 457200"/>
              <a:gd name="T20" fmla="*/ 1204391 w 366395"/>
              <a:gd name="T21" fmla="*/ 370514 h 457200"/>
              <a:gd name="T22" fmla="*/ 134224 w 366395"/>
              <a:gd name="T23" fmla="*/ 92473 h 457200"/>
              <a:gd name="T24" fmla="*/ 17575 w 366395"/>
              <a:gd name="T25" fmla="*/ 137166 h 457200"/>
              <a:gd name="T26" fmla="*/ 222596 w 366395"/>
              <a:gd name="T27" fmla="*/ 352529 h 457200"/>
              <a:gd name="T28" fmla="*/ 338706 w 366395"/>
              <a:gd name="T29" fmla="*/ 177605 h 457200"/>
              <a:gd name="T30" fmla="*/ 209384 w 366395"/>
              <a:gd name="T31" fmla="*/ 167723 h 457200"/>
              <a:gd name="T32" fmla="*/ 105359 w 366395"/>
              <a:gd name="T33" fmla="*/ 125092 h 457200"/>
              <a:gd name="T34" fmla="*/ 532165 w 366395"/>
              <a:gd name="T35" fmla="*/ 103586 h 457200"/>
              <a:gd name="T36" fmla="*/ 294961 w 366395"/>
              <a:gd name="T37" fmla="*/ 85604 h 457200"/>
              <a:gd name="T38" fmla="*/ 974945 w 366395"/>
              <a:gd name="T39" fmla="*/ 162154 h 457200"/>
              <a:gd name="T40" fmla="*/ 1067943 w 366395"/>
              <a:gd name="T41" fmla="*/ 182523 h 457200"/>
              <a:gd name="T42" fmla="*/ 1151320 w 366395"/>
              <a:gd name="T43" fmla="*/ 185853 h 457200"/>
              <a:gd name="T44" fmla="*/ 1306288 w 366395"/>
              <a:gd name="T45" fmla="*/ 168522 h 457200"/>
              <a:gd name="T46" fmla="*/ 1044452 w 366395"/>
              <a:gd name="T47" fmla="*/ 151210 h 457200"/>
              <a:gd name="T48" fmla="*/ 318457 w 366395"/>
              <a:gd name="T49" fmla="*/ 143920 h 457200"/>
              <a:gd name="T50" fmla="*/ 279440 w 366395"/>
              <a:gd name="T51" fmla="*/ 166164 h 457200"/>
              <a:gd name="T52" fmla="*/ 395400 w 366395"/>
              <a:gd name="T53" fmla="*/ 151210 h 457200"/>
              <a:gd name="T54" fmla="*/ 1049306 w 366395"/>
              <a:gd name="T55" fmla="*/ 139701 h 457200"/>
              <a:gd name="T56" fmla="*/ 1071975 w 366395"/>
              <a:gd name="T57" fmla="*/ 55737 h 457200"/>
              <a:gd name="T58" fmla="*/ 817720 w 366395"/>
              <a:gd name="T59" fmla="*/ 99561 h 457200"/>
              <a:gd name="T60" fmla="*/ 1230935 w 366395"/>
              <a:gd name="T61" fmla="*/ 114312 h 457200"/>
              <a:gd name="T62" fmla="*/ 1269224 w 366395"/>
              <a:gd name="T63" fmla="*/ 146476 h 457200"/>
              <a:gd name="T64" fmla="*/ 1341328 w 366395"/>
              <a:gd name="T65" fmla="*/ 152790 h 457200"/>
              <a:gd name="T66" fmla="*/ 1232646 w 366395"/>
              <a:gd name="T67" fmla="*/ 92443 h 457200"/>
              <a:gd name="T68" fmla="*/ 1097776 w 366395"/>
              <a:gd name="T69" fmla="*/ 134556 h 457200"/>
              <a:gd name="T70" fmla="*/ 1155559 w 366395"/>
              <a:gd name="T71" fmla="*/ 151944 h 457200"/>
              <a:gd name="T72" fmla="*/ 1193987 w 366395"/>
              <a:gd name="T73" fmla="*/ 141508 h 457200"/>
              <a:gd name="T74" fmla="*/ 265535 w 366395"/>
              <a:gd name="T75" fmla="*/ 118022 h 457200"/>
              <a:gd name="T76" fmla="*/ 172219 w 366395"/>
              <a:gd name="T77" fmla="*/ 141508 h 457200"/>
              <a:gd name="T78" fmla="*/ 248655 w 366395"/>
              <a:gd name="T79" fmla="*/ 146476 h 457200"/>
              <a:gd name="T80" fmla="*/ 1078989 w 366395"/>
              <a:gd name="T81" fmla="*/ 134715 h 457200"/>
              <a:gd name="T82" fmla="*/ 383371 w 366395"/>
              <a:gd name="T83" fmla="*/ 133224 h 457200"/>
              <a:gd name="T84" fmla="*/ 265535 w 366395"/>
              <a:gd name="T85" fmla="*/ 118022 h 457200"/>
              <a:gd name="T86" fmla="*/ 1090381 w 366395"/>
              <a:gd name="T87" fmla="*/ 117100 h 457200"/>
              <a:gd name="T88" fmla="*/ 38243 w 366395"/>
              <a:gd name="T89" fmla="*/ 8171 h 457200"/>
              <a:gd name="T90" fmla="*/ 38243 w 366395"/>
              <a:gd name="T91" fmla="*/ 47567 h 457200"/>
              <a:gd name="T92" fmla="*/ 1291010 w 366395"/>
              <a:gd name="T93" fmla="*/ 53544 h 457200"/>
              <a:gd name="T94" fmla="*/ 98776 w 366395"/>
              <a:gd name="T95" fmla="*/ 37755 h 457200"/>
              <a:gd name="T96" fmla="*/ 1354939 w 366395"/>
              <a:gd name="T97" fmla="*/ 17984 h 457200"/>
              <a:gd name="T98" fmla="*/ 1244939 w 366395"/>
              <a:gd name="T99" fmla="*/ 0 h 457200"/>
              <a:gd name="T100" fmla="*/ 1287023 w 366395"/>
              <a:gd name="T101" fmla="*/ 33317 h 457200"/>
              <a:gd name="T102" fmla="*/ 1354939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1062159" y="814334"/>
            <a:ext cx="45614" cy="35841"/>
          </a:xfrm>
          <a:custGeom>
            <a:avLst/>
            <a:gdLst>
              <a:gd name="T0" fmla="*/ 99406 w 20954"/>
              <a:gd name="T1" fmla="*/ 0 h 18414"/>
              <a:gd name="T2" fmla="*/ 28328 w 20954"/>
              <a:gd name="T3" fmla="*/ 0 h 18414"/>
              <a:gd name="T4" fmla="*/ 0 w 20954"/>
              <a:gd name="T5" fmla="*/ 318 h 18414"/>
              <a:gd name="T6" fmla="*/ 0 w 20954"/>
              <a:gd name="T7" fmla="*/ 1106 h 18414"/>
              <a:gd name="T8" fmla="*/ 28328 w 20954"/>
              <a:gd name="T9" fmla="*/ 1423 h 18414"/>
              <a:gd name="T10" fmla="*/ 99406 w 20954"/>
              <a:gd name="T11" fmla="*/ 1423 h 18414"/>
              <a:gd name="T12" fmla="*/ 127713 w 20954"/>
              <a:gd name="T13" fmla="*/ 1106 h 18414"/>
              <a:gd name="T14" fmla="*/ 127713 w 20954"/>
              <a:gd name="T15" fmla="*/ 318 h 18414"/>
              <a:gd name="T16" fmla="*/ 99406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30077" y="4627419"/>
            <a:ext cx="808020" cy="16573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470" y="2332634"/>
            <a:ext cx="6950529" cy="41117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2685" y="4751163"/>
            <a:ext cx="6096000" cy="1068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b="1" dirty="0" smtClean="0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b="1" dirty="0" smtClean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b="1" spc="10" dirty="0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b="1" spc="10" dirty="0" smtClean="0">
                <a:solidFill>
                  <a:srgbClr val="373435"/>
                </a:solidFill>
                <a:latin typeface="Arial"/>
                <a:cs typeface="Arial"/>
              </a:rPr>
              <a:t>RA </a:t>
            </a:r>
            <a:endParaRPr lang="en-US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95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 BAYRAMLARNING TIKLANISHI</a:t>
            </a:r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478971" y="1596572"/>
            <a:ext cx="4963885" cy="3193143"/>
          </a:xfrm>
          <a:prstGeom prst="ribbon2">
            <a:avLst>
              <a:gd name="adj1" fmla="val 12576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1991-yildan boshlab Qurbon hayiti dam olish kuni deb belgilandi.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7111999" y="1596572"/>
            <a:ext cx="4586515" cy="3309258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1992-yildan boshlab Ramazon hayiti dam olish kuni deb belgilandi.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528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 BAYRAMLARNING TIKLANISHI</a:t>
            </a:r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145145" y="1248229"/>
            <a:ext cx="5791198" cy="5181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 dinining muqaddas kitobi -Qur’oni Karimning mazmuni va Muhammad payg‘ambar (s.a.v) ning hadislari o‘zbek tilida nashr etildi.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8374" y="1770742"/>
            <a:ext cx="5633835" cy="342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803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978" y="1050158"/>
            <a:ext cx="9518649" cy="1119394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Imom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Buxoriy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maqbarasi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1998-yil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qurub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bitkazilgan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Payariq &quot;IMOM Al BUXORI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500" y="2222183"/>
            <a:ext cx="7312999" cy="45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HADIS ILMINING BUYUK NAMOYANDASI</a:t>
            </a: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2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зА - На пути к гражданскому обществ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73457" y="2453639"/>
            <a:ext cx="5887645" cy="4256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DINIY  BAG‘RIKENGLIK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6742" y="2449285"/>
            <a:ext cx="5346338" cy="4194629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 bag‘rikenglik - Vatani bir, biroq diniy 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tiqodlari har xil bo‘lgan fuqarolarning bir-birlarining diniy e’tiqodini hurmat qilishidir.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Yagona ulug‘ maqsad yo‘lida jipslashib,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hamjihat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 yashashlaridir.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1771" y="1222074"/>
            <a:ext cx="2917372" cy="11147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3310" y="1191608"/>
            <a:ext cx="5585604" cy="11451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“Milliy tiklanishdan-milliy yuksalish sari” bosh g‘oya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25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418" y="1364553"/>
            <a:ext cx="6362781" cy="5137847"/>
          </a:xfrm>
        </p:spPr>
        <p:txBody>
          <a:bodyPr>
            <a:noAutofit/>
          </a:bodyPr>
          <a:lstStyle/>
          <a:p>
            <a:pPr marL="441325" indent="-441325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z-Latn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O‘zbekistonda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130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millat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elatlar</a:t>
            </a:r>
            <a:r>
              <a:rPr lang="uz-Latn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yashaydi.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 tiliga davlat tili maqomi berilgan bo‘lsa-da,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boshqa tillar ham kamsitilgani yo‘q.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indent="-441325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ta’lim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maktablarida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o‘qitish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tilda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qozoq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qirg‘iz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tojik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turkman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qoroqolpoq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z-Latn-U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olib borilmoqda.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MILLATLARARO TOTUVLIK</a:t>
            </a:r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452" y="1161142"/>
            <a:ext cx="3969891" cy="2926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446" y="4251119"/>
            <a:ext cx="3710240" cy="246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64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07543" y="1161144"/>
            <a:ext cx="2786742" cy="1117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160-sahifa</a:t>
            </a:r>
          </a:p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ish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01143" y="2293258"/>
            <a:ext cx="1618342" cy="1553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95256" y="2307774"/>
            <a:ext cx="1778001" cy="1538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175658" y="3802745"/>
            <a:ext cx="3672114" cy="2757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Mahallangizda bu yil Navro‘z  qanday nishonlanganligi haqida ma’lumot 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plab keling.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31427" y="3846287"/>
            <a:ext cx="3773715" cy="27141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Mahallangizda Ramazon va Qurbon hayitlarining qanday nishonlanishi haqida ma’lumot to‘plang.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45" y="997527"/>
            <a:ext cx="2081613" cy="26020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570" y="992250"/>
            <a:ext cx="2081613" cy="26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49" y="1346396"/>
            <a:ext cx="4268606" cy="533575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096000" y="1266092"/>
            <a:ext cx="2447779" cy="19132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7254" y="3657600"/>
            <a:ext cx="7149905" cy="26447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sanoati bo‘lmasa ...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neft sanoati bo‘lmasa ...</a:t>
            </a:r>
          </a:p>
          <a:p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mashinasozlik sanoati bo‘lmasa ...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2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5329" y="1250744"/>
            <a:ext cx="8285871" cy="1538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kimyo sanoati bo‘lmasa qishloq xo‘jaligining rivojlanishini tasavvur etib bo‘lmaydi.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5328" y="3235570"/>
            <a:ext cx="8255392" cy="11957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 sanoatisiz qishloq xo‘jaligi yoki sanoatning rivojlanish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mumkin emas.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5328" y="4896840"/>
            <a:ext cx="8392552" cy="17290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“Q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 oltin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nomi bilan mashhur bo‘lgan neftdan olinadigan benzin,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kerosin,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solyarka va boshqa yonilg‘ilarsiz transport vositalari harakatlana olmaydi.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62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0"/>
            <a:ext cx="12192000" cy="19320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30076" y="2301241"/>
            <a:ext cx="808021" cy="19202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982975" y="400550"/>
            <a:ext cx="1749628" cy="123809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986234" y="693783"/>
            <a:ext cx="1717044" cy="633016"/>
          </a:xfrm>
          <a:prstGeom prst="rect">
            <a:avLst/>
          </a:prstGeom>
        </p:spPr>
        <p:txBody>
          <a:bodyPr lIns="0" tIns="32534" rIns="0" bIns="0">
            <a:spAutoFit/>
          </a:bodyPr>
          <a:lstStyle/>
          <a:p>
            <a:pPr algn="ctr" defTabSz="1181967">
              <a:spcBef>
                <a:spcPts val="257"/>
              </a:spcBef>
              <a:defRPr/>
            </a:pPr>
            <a:r>
              <a:rPr lang="uz-Latn-UZ" sz="39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900" b="1" spc="21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3900" b="1" spc="2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9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938602" y="693784"/>
            <a:ext cx="7529585" cy="788294"/>
          </a:xfrm>
          <a:prstGeom prst="rect">
            <a:avLst/>
          </a:prstGeom>
        </p:spPr>
        <p:txBody>
          <a:bodyPr lIns="0" tIns="2997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065" algn="ctr" defTabSz="1876715">
              <a:spcBef>
                <a:spcPts val="234"/>
              </a:spcBef>
              <a:defRPr/>
            </a:pPr>
            <a:r>
              <a:rPr lang="uz-Latn-UZ" sz="4926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926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1111031" y="980501"/>
            <a:ext cx="127067" cy="358397"/>
          </a:xfrm>
          <a:custGeom>
            <a:avLst/>
            <a:gdLst>
              <a:gd name="T0" fmla="*/ 46857 w 61595"/>
              <a:gd name="T1" fmla="*/ 0 h 174625"/>
              <a:gd name="T2" fmla="*/ 28634 w 61595"/>
              <a:gd name="T3" fmla="*/ 2110 h 174625"/>
              <a:gd name="T4" fmla="*/ 13739 w 61595"/>
              <a:gd name="T5" fmla="*/ 7860 h 174625"/>
              <a:gd name="T6" fmla="*/ 369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688 w 61595"/>
              <a:gd name="T13" fmla="*/ 157936 h 174625"/>
              <a:gd name="T14" fmla="*/ 13733 w 61595"/>
              <a:gd name="T15" fmla="*/ 166467 h 174625"/>
              <a:gd name="T16" fmla="*/ 28631 w 61595"/>
              <a:gd name="T17" fmla="*/ 172224 h 174625"/>
              <a:gd name="T18" fmla="*/ 46857 w 61595"/>
              <a:gd name="T19" fmla="*/ 174336 h 174625"/>
              <a:gd name="T20" fmla="*/ 65076 w 61595"/>
              <a:gd name="T21" fmla="*/ 172224 h 174625"/>
              <a:gd name="T22" fmla="*/ 79967 w 61595"/>
              <a:gd name="T23" fmla="*/ 166467 h 174625"/>
              <a:gd name="T24" fmla="*/ 90019 w 61595"/>
              <a:gd name="T25" fmla="*/ 157936 h 174625"/>
              <a:gd name="T26" fmla="*/ 90583 w 61595"/>
              <a:gd name="T27" fmla="*/ 156347 h 174625"/>
              <a:gd name="T28" fmla="*/ 38341 w 61595"/>
              <a:gd name="T29" fmla="*/ 156347 h 174625"/>
              <a:gd name="T30" fmla="*/ 31413 w 61595"/>
              <a:gd name="T31" fmla="*/ 152383 h 174625"/>
              <a:gd name="T32" fmla="*/ 31413 w 61595"/>
              <a:gd name="T33" fmla="*/ 21941 h 174625"/>
              <a:gd name="T34" fmla="*/ 38341 w 61595"/>
              <a:gd name="T35" fmla="*/ 17984 h 174625"/>
              <a:gd name="T36" fmla="*/ 90586 w 61595"/>
              <a:gd name="T37" fmla="*/ 17984 h 174625"/>
              <a:gd name="T38" fmla="*/ 90019 w 61595"/>
              <a:gd name="T39" fmla="*/ 16382 h 174625"/>
              <a:gd name="T40" fmla="*/ 79967 w 61595"/>
              <a:gd name="T41" fmla="*/ 7860 h 174625"/>
              <a:gd name="T42" fmla="*/ 65076 w 61595"/>
              <a:gd name="T43" fmla="*/ 2110 h 174625"/>
              <a:gd name="T44" fmla="*/ 46857 w 61595"/>
              <a:gd name="T45" fmla="*/ 0 h 174625"/>
              <a:gd name="T46" fmla="*/ 90586 w 61595"/>
              <a:gd name="T47" fmla="*/ 17984 h 174625"/>
              <a:gd name="T48" fmla="*/ 55363 w 61595"/>
              <a:gd name="T49" fmla="*/ 17984 h 174625"/>
              <a:gd name="T50" fmla="*/ 62296 w 61595"/>
              <a:gd name="T51" fmla="*/ 21941 h 174625"/>
              <a:gd name="T52" fmla="*/ 62296 w 61595"/>
              <a:gd name="T53" fmla="*/ 152383 h 174625"/>
              <a:gd name="T54" fmla="*/ 55363 w 61595"/>
              <a:gd name="T55" fmla="*/ 156347 h 174625"/>
              <a:gd name="T56" fmla="*/ 90583 w 61595"/>
              <a:gd name="T57" fmla="*/ 156347 h 174625"/>
              <a:gd name="T58" fmla="*/ 93704 w 61595"/>
              <a:gd name="T59" fmla="*/ 147501 h 174625"/>
              <a:gd name="T60" fmla="*/ 93704 w 61595"/>
              <a:gd name="T61" fmla="*/ 26804 h 174625"/>
              <a:gd name="T62" fmla="*/ 9058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925316" y="980501"/>
            <a:ext cx="133585" cy="358397"/>
          </a:xfrm>
          <a:custGeom>
            <a:avLst/>
            <a:gdLst>
              <a:gd name="T0" fmla="*/ 237502 w 61595"/>
              <a:gd name="T1" fmla="*/ 0 h 174625"/>
              <a:gd name="T2" fmla="*/ 145128 w 61595"/>
              <a:gd name="T3" fmla="*/ 2110 h 174625"/>
              <a:gd name="T4" fmla="*/ 69618 w 61595"/>
              <a:gd name="T5" fmla="*/ 7860 h 174625"/>
              <a:gd name="T6" fmla="*/ 1870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8700 w 61595"/>
              <a:gd name="T13" fmla="*/ 157936 h 174625"/>
              <a:gd name="T14" fmla="*/ 69618 w 61595"/>
              <a:gd name="T15" fmla="*/ 166467 h 174625"/>
              <a:gd name="T16" fmla="*/ 145128 w 61595"/>
              <a:gd name="T17" fmla="*/ 172224 h 174625"/>
              <a:gd name="T18" fmla="*/ 237502 w 61595"/>
              <a:gd name="T19" fmla="*/ 174336 h 174625"/>
              <a:gd name="T20" fmla="*/ 329947 w 61595"/>
              <a:gd name="T21" fmla="*/ 172224 h 174625"/>
              <a:gd name="T22" fmla="*/ 405534 w 61595"/>
              <a:gd name="T23" fmla="*/ 166467 h 174625"/>
              <a:gd name="T24" fmla="*/ 456542 w 61595"/>
              <a:gd name="T25" fmla="*/ 157936 h 174625"/>
              <a:gd name="T26" fmla="*/ 459364 w 61595"/>
              <a:gd name="T27" fmla="*/ 156347 h 174625"/>
              <a:gd name="T28" fmla="*/ 194359 w 61595"/>
              <a:gd name="T29" fmla="*/ 156347 h 174625"/>
              <a:gd name="T30" fmla="*/ 159225 w 61595"/>
              <a:gd name="T31" fmla="*/ 152383 h 174625"/>
              <a:gd name="T32" fmla="*/ 159225 w 61595"/>
              <a:gd name="T33" fmla="*/ 21941 h 174625"/>
              <a:gd name="T34" fmla="*/ 194310 w 61595"/>
              <a:gd name="T35" fmla="*/ 17984 h 174625"/>
              <a:gd name="T36" fmla="*/ 459415 w 61595"/>
              <a:gd name="T37" fmla="*/ 17984 h 174625"/>
              <a:gd name="T38" fmla="*/ 456542 w 61595"/>
              <a:gd name="T39" fmla="*/ 16382 h 174625"/>
              <a:gd name="T40" fmla="*/ 405534 w 61595"/>
              <a:gd name="T41" fmla="*/ 7860 h 174625"/>
              <a:gd name="T42" fmla="*/ 329947 w 61595"/>
              <a:gd name="T43" fmla="*/ 2110 h 174625"/>
              <a:gd name="T44" fmla="*/ 237502 w 61595"/>
              <a:gd name="T45" fmla="*/ 0 h 174625"/>
              <a:gd name="T46" fmla="*/ 459415 w 61595"/>
              <a:gd name="T47" fmla="*/ 17984 h 174625"/>
              <a:gd name="T48" fmla="*/ 280760 w 61595"/>
              <a:gd name="T49" fmla="*/ 17984 h 174625"/>
              <a:gd name="T50" fmla="*/ 315997 w 61595"/>
              <a:gd name="T51" fmla="*/ 21941 h 174625"/>
              <a:gd name="T52" fmla="*/ 315997 w 61595"/>
              <a:gd name="T53" fmla="*/ 152383 h 174625"/>
              <a:gd name="T54" fmla="*/ 280760 w 61595"/>
              <a:gd name="T55" fmla="*/ 156347 h 174625"/>
              <a:gd name="T56" fmla="*/ 459364 w 61595"/>
              <a:gd name="T57" fmla="*/ 156347 h 174625"/>
              <a:gd name="T58" fmla="*/ 475252 w 61595"/>
              <a:gd name="T59" fmla="*/ 147501 h 174625"/>
              <a:gd name="T60" fmla="*/ 475252 w 61595"/>
              <a:gd name="T61" fmla="*/ 26804 h 174625"/>
              <a:gd name="T62" fmla="*/ 459415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693988" y="638394"/>
            <a:ext cx="778697" cy="938347"/>
          </a:xfrm>
          <a:custGeom>
            <a:avLst/>
            <a:gdLst>
              <a:gd name="T0" fmla="*/ 113731 w 366395"/>
              <a:gd name="T1" fmla="*/ 400232 h 457200"/>
              <a:gd name="T2" fmla="*/ 0 w 366395"/>
              <a:gd name="T3" fmla="*/ 428677 h 457200"/>
              <a:gd name="T4" fmla="*/ 121186 w 366395"/>
              <a:gd name="T5" fmla="*/ 457178 h 457200"/>
              <a:gd name="T6" fmla="*/ 1357398 w 366395"/>
              <a:gd name="T7" fmla="*/ 439759 h 457200"/>
              <a:gd name="T8" fmla="*/ 76416 w 366395"/>
              <a:gd name="T9" fmla="*/ 422876 h 457200"/>
              <a:gd name="T10" fmla="*/ 1333824 w 366395"/>
              <a:gd name="T11" fmla="*/ 409123 h 457200"/>
              <a:gd name="T12" fmla="*/ 244462 w 366395"/>
              <a:gd name="T13" fmla="*/ 370514 h 457200"/>
              <a:gd name="T14" fmla="*/ 1358211 w 366395"/>
              <a:gd name="T15" fmla="*/ 418161 h 457200"/>
              <a:gd name="T16" fmla="*/ 1270419 w 366395"/>
              <a:gd name="T17" fmla="*/ 439192 h 457200"/>
              <a:gd name="T18" fmla="*/ 1204391 w 366395"/>
              <a:gd name="T19" fmla="*/ 370514 h 457200"/>
              <a:gd name="T20" fmla="*/ 1204391 w 366395"/>
              <a:gd name="T21" fmla="*/ 370514 h 457200"/>
              <a:gd name="T22" fmla="*/ 134224 w 366395"/>
              <a:gd name="T23" fmla="*/ 92473 h 457200"/>
              <a:gd name="T24" fmla="*/ 17575 w 366395"/>
              <a:gd name="T25" fmla="*/ 137166 h 457200"/>
              <a:gd name="T26" fmla="*/ 222596 w 366395"/>
              <a:gd name="T27" fmla="*/ 352529 h 457200"/>
              <a:gd name="T28" fmla="*/ 338706 w 366395"/>
              <a:gd name="T29" fmla="*/ 177605 h 457200"/>
              <a:gd name="T30" fmla="*/ 209384 w 366395"/>
              <a:gd name="T31" fmla="*/ 167723 h 457200"/>
              <a:gd name="T32" fmla="*/ 105359 w 366395"/>
              <a:gd name="T33" fmla="*/ 125092 h 457200"/>
              <a:gd name="T34" fmla="*/ 532165 w 366395"/>
              <a:gd name="T35" fmla="*/ 103586 h 457200"/>
              <a:gd name="T36" fmla="*/ 294961 w 366395"/>
              <a:gd name="T37" fmla="*/ 85604 h 457200"/>
              <a:gd name="T38" fmla="*/ 974945 w 366395"/>
              <a:gd name="T39" fmla="*/ 162154 h 457200"/>
              <a:gd name="T40" fmla="*/ 1067943 w 366395"/>
              <a:gd name="T41" fmla="*/ 182523 h 457200"/>
              <a:gd name="T42" fmla="*/ 1151320 w 366395"/>
              <a:gd name="T43" fmla="*/ 185853 h 457200"/>
              <a:gd name="T44" fmla="*/ 1306288 w 366395"/>
              <a:gd name="T45" fmla="*/ 168522 h 457200"/>
              <a:gd name="T46" fmla="*/ 1044452 w 366395"/>
              <a:gd name="T47" fmla="*/ 151210 h 457200"/>
              <a:gd name="T48" fmla="*/ 318457 w 366395"/>
              <a:gd name="T49" fmla="*/ 143920 h 457200"/>
              <a:gd name="T50" fmla="*/ 279440 w 366395"/>
              <a:gd name="T51" fmla="*/ 166164 h 457200"/>
              <a:gd name="T52" fmla="*/ 395400 w 366395"/>
              <a:gd name="T53" fmla="*/ 151210 h 457200"/>
              <a:gd name="T54" fmla="*/ 1049306 w 366395"/>
              <a:gd name="T55" fmla="*/ 139701 h 457200"/>
              <a:gd name="T56" fmla="*/ 1071975 w 366395"/>
              <a:gd name="T57" fmla="*/ 55737 h 457200"/>
              <a:gd name="T58" fmla="*/ 817720 w 366395"/>
              <a:gd name="T59" fmla="*/ 99561 h 457200"/>
              <a:gd name="T60" fmla="*/ 1230935 w 366395"/>
              <a:gd name="T61" fmla="*/ 114312 h 457200"/>
              <a:gd name="T62" fmla="*/ 1269224 w 366395"/>
              <a:gd name="T63" fmla="*/ 146476 h 457200"/>
              <a:gd name="T64" fmla="*/ 1341328 w 366395"/>
              <a:gd name="T65" fmla="*/ 152790 h 457200"/>
              <a:gd name="T66" fmla="*/ 1232646 w 366395"/>
              <a:gd name="T67" fmla="*/ 92443 h 457200"/>
              <a:gd name="T68" fmla="*/ 1097776 w 366395"/>
              <a:gd name="T69" fmla="*/ 134556 h 457200"/>
              <a:gd name="T70" fmla="*/ 1155559 w 366395"/>
              <a:gd name="T71" fmla="*/ 151944 h 457200"/>
              <a:gd name="T72" fmla="*/ 1193987 w 366395"/>
              <a:gd name="T73" fmla="*/ 141508 h 457200"/>
              <a:gd name="T74" fmla="*/ 265535 w 366395"/>
              <a:gd name="T75" fmla="*/ 118022 h 457200"/>
              <a:gd name="T76" fmla="*/ 172219 w 366395"/>
              <a:gd name="T77" fmla="*/ 141508 h 457200"/>
              <a:gd name="T78" fmla="*/ 248655 w 366395"/>
              <a:gd name="T79" fmla="*/ 146476 h 457200"/>
              <a:gd name="T80" fmla="*/ 1078989 w 366395"/>
              <a:gd name="T81" fmla="*/ 134715 h 457200"/>
              <a:gd name="T82" fmla="*/ 383371 w 366395"/>
              <a:gd name="T83" fmla="*/ 133224 h 457200"/>
              <a:gd name="T84" fmla="*/ 265535 w 366395"/>
              <a:gd name="T85" fmla="*/ 118022 h 457200"/>
              <a:gd name="T86" fmla="*/ 1090381 w 366395"/>
              <a:gd name="T87" fmla="*/ 117100 h 457200"/>
              <a:gd name="T88" fmla="*/ 38243 w 366395"/>
              <a:gd name="T89" fmla="*/ 8171 h 457200"/>
              <a:gd name="T90" fmla="*/ 38243 w 366395"/>
              <a:gd name="T91" fmla="*/ 47567 h 457200"/>
              <a:gd name="T92" fmla="*/ 1291010 w 366395"/>
              <a:gd name="T93" fmla="*/ 53544 h 457200"/>
              <a:gd name="T94" fmla="*/ 98776 w 366395"/>
              <a:gd name="T95" fmla="*/ 37755 h 457200"/>
              <a:gd name="T96" fmla="*/ 1354939 w 366395"/>
              <a:gd name="T97" fmla="*/ 17984 h 457200"/>
              <a:gd name="T98" fmla="*/ 1244939 w 366395"/>
              <a:gd name="T99" fmla="*/ 0 h 457200"/>
              <a:gd name="T100" fmla="*/ 1287023 w 366395"/>
              <a:gd name="T101" fmla="*/ 33317 h 457200"/>
              <a:gd name="T102" fmla="*/ 1354939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1062159" y="814334"/>
            <a:ext cx="45614" cy="35841"/>
          </a:xfrm>
          <a:custGeom>
            <a:avLst/>
            <a:gdLst>
              <a:gd name="T0" fmla="*/ 99406 w 20954"/>
              <a:gd name="T1" fmla="*/ 0 h 18414"/>
              <a:gd name="T2" fmla="*/ 28328 w 20954"/>
              <a:gd name="T3" fmla="*/ 0 h 18414"/>
              <a:gd name="T4" fmla="*/ 0 w 20954"/>
              <a:gd name="T5" fmla="*/ 318 h 18414"/>
              <a:gd name="T6" fmla="*/ 0 w 20954"/>
              <a:gd name="T7" fmla="*/ 1106 h 18414"/>
              <a:gd name="T8" fmla="*/ 28328 w 20954"/>
              <a:gd name="T9" fmla="*/ 1423 h 18414"/>
              <a:gd name="T10" fmla="*/ 99406 w 20954"/>
              <a:gd name="T11" fmla="*/ 1423 h 18414"/>
              <a:gd name="T12" fmla="*/ 127713 w 20954"/>
              <a:gd name="T13" fmla="*/ 1106 h 18414"/>
              <a:gd name="T14" fmla="*/ 127713 w 20954"/>
              <a:gd name="T15" fmla="*/ 318 h 18414"/>
              <a:gd name="T16" fmla="*/ 99406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3694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30077" y="4572000"/>
            <a:ext cx="808020" cy="19158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81967">
              <a:defRPr/>
            </a:pPr>
            <a:endParaRPr sz="2323"/>
          </a:p>
        </p:txBody>
      </p:sp>
      <p:sp>
        <p:nvSpPr>
          <p:cNvPr id="3" name="Прямоугольник 2"/>
          <p:cNvSpPr/>
          <p:nvPr/>
        </p:nvSpPr>
        <p:spPr>
          <a:xfrm>
            <a:off x="2283522" y="2268950"/>
            <a:ext cx="80104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MA’NAVIY</a:t>
            </a:r>
            <a:r>
              <a:rPr lang="uz-Latn-UZ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MA’RIFIY </a:t>
            </a:r>
            <a:endParaRPr lang="uz-Latn-UZ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YUKSALISH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076" y="3789346"/>
            <a:ext cx="4055181" cy="2698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250" y="3851469"/>
            <a:ext cx="4233329" cy="2698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5659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1155"/>
          </a:xfrm>
          <a:solidFill>
            <a:srgbClr val="2206CA"/>
          </a:solidFill>
        </p:spPr>
        <p:txBody>
          <a:bodyPr/>
          <a:lstStyle/>
          <a:p>
            <a:pPr algn="ctr">
              <a:defRPr/>
            </a:pPr>
            <a:r>
              <a:rPr lang="uz-Latn-UZ" sz="4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O‘RGANASIZ?</a:t>
            </a:r>
            <a:endParaRPr lang="ru-RU" sz="410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73379" y="3372550"/>
            <a:ext cx="8747765" cy="889613"/>
            <a:chOff x="-1" y="0"/>
            <a:chExt cx="9015051" cy="171057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Пятиугольник 4"/>
            <p:cNvSpPr/>
            <p:nvPr/>
          </p:nvSpPr>
          <p:spPr>
            <a:xfrm rot="10800000">
              <a:off x="-1" y="0"/>
              <a:ext cx="9015051" cy="1710570"/>
            </a:xfrm>
            <a:prstGeom prst="homePlate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 txBox="1"/>
            <p:nvPr/>
          </p:nvSpPr>
          <p:spPr>
            <a:xfrm>
              <a:off x="427641" y="269477"/>
              <a:ext cx="8587409" cy="13186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31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Latn-UZ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Diniy bayramlarning tiklanishi</a:t>
              </a:r>
              <a:endParaRPr lang="ru-RU" sz="2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85615" y="4504955"/>
            <a:ext cx="8747765" cy="763438"/>
            <a:chOff x="-1" y="0"/>
            <a:chExt cx="9015051" cy="1710570"/>
          </a:xfrm>
        </p:grpSpPr>
        <p:sp>
          <p:nvSpPr>
            <p:cNvPr id="26" name="Пятиугольник 25"/>
            <p:cNvSpPr/>
            <p:nvPr/>
          </p:nvSpPr>
          <p:spPr>
            <a:xfrm rot="10800000">
              <a:off x="-1" y="0"/>
              <a:ext cx="9015051" cy="1710570"/>
            </a:xfrm>
            <a:prstGeom prst="homePlat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ятиугольник 4"/>
            <p:cNvSpPr txBox="1"/>
            <p:nvPr/>
          </p:nvSpPr>
          <p:spPr>
            <a:xfrm>
              <a:off x="427641" y="269477"/>
              <a:ext cx="8587409" cy="1318627"/>
            </a:xfrm>
            <a:prstGeom prst="rect">
              <a:avLst/>
            </a:prstGeom>
            <a:solidFill>
              <a:srgbClr val="E3AB4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31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Latn-UZ" sz="2800" kern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Mamlakatimizda millatlararo totuvlik</a:t>
              </a:r>
              <a:endParaRPr lang="ru-RU" sz="2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219003" y="5603085"/>
            <a:ext cx="8747765" cy="763438"/>
            <a:chOff x="-1" y="0"/>
            <a:chExt cx="9015051" cy="1710570"/>
          </a:xfrm>
        </p:grpSpPr>
        <p:sp>
          <p:nvSpPr>
            <p:cNvPr id="29" name="Пятиугольник 28"/>
            <p:cNvSpPr/>
            <p:nvPr/>
          </p:nvSpPr>
          <p:spPr>
            <a:xfrm rot="10800000">
              <a:off x="-1" y="0"/>
              <a:ext cx="9015051" cy="1710570"/>
            </a:xfrm>
            <a:prstGeom prst="homePlat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ятиугольник 4"/>
            <p:cNvSpPr txBox="1"/>
            <p:nvPr/>
          </p:nvSpPr>
          <p:spPr>
            <a:xfrm>
              <a:off x="427641" y="269477"/>
              <a:ext cx="8587409" cy="13186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31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Latn-UZ" sz="2800" kern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Diniy bag‘rikenglik</a:t>
              </a:r>
              <a:endParaRPr lang="ru-RU" sz="2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173379" y="1118089"/>
            <a:ext cx="8747765" cy="904521"/>
            <a:chOff x="-2" y="0"/>
            <a:chExt cx="9015051" cy="1315732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-2" y="0"/>
              <a:ext cx="9015051" cy="1315732"/>
            </a:xfrm>
            <a:prstGeom prst="homePlat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ятиугольник 4"/>
            <p:cNvSpPr txBox="1"/>
            <p:nvPr/>
          </p:nvSpPr>
          <p:spPr>
            <a:xfrm>
              <a:off x="333604" y="174863"/>
              <a:ext cx="8587409" cy="9660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31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Latn-UZ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Latn-UZ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uz-Latn-UZ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a’naviy qadriyatlarning tiklanishi</a:t>
              </a:r>
              <a:endParaRPr lang="ru-RU" sz="2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19004" y="2158329"/>
            <a:ext cx="8747765" cy="1034813"/>
            <a:chOff x="-2" y="0"/>
            <a:chExt cx="9015051" cy="1315732"/>
          </a:xfrm>
          <a:solidFill>
            <a:srgbClr val="00B0F0"/>
          </a:solidFill>
        </p:grpSpPr>
        <p:sp>
          <p:nvSpPr>
            <p:cNvPr id="38" name="Пятиугольник 37"/>
            <p:cNvSpPr/>
            <p:nvPr/>
          </p:nvSpPr>
          <p:spPr>
            <a:xfrm rot="10800000">
              <a:off x="-2" y="0"/>
              <a:ext cx="9015051" cy="1315732"/>
            </a:xfrm>
            <a:prstGeom prst="homePlate">
              <a:avLst/>
            </a:prstGeom>
            <a:grpFill/>
            <a:ln w="28575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ятиугольник 4"/>
            <p:cNvSpPr txBox="1"/>
            <p:nvPr/>
          </p:nvSpPr>
          <p:spPr>
            <a:xfrm>
              <a:off x="333604" y="174863"/>
              <a:ext cx="8587409" cy="9660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431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Latn-UZ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Navro‘zning tiklanishi</a:t>
              </a:r>
              <a:endParaRPr lang="ru-RU" sz="28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Овал 2"/>
          <p:cNvSpPr/>
          <p:nvPr/>
        </p:nvSpPr>
        <p:spPr>
          <a:xfrm>
            <a:off x="1173379" y="1081424"/>
            <a:ext cx="960024" cy="9236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85615" y="2151178"/>
            <a:ext cx="947788" cy="989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185615" y="3384129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219003" y="4451770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219003" y="5533515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6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" y="1252026"/>
            <a:ext cx="10648420" cy="1113803"/>
          </a:xfrm>
        </p:spPr>
        <p:txBody>
          <a:bodyPr>
            <a:normAutofit/>
          </a:bodyPr>
          <a:lstStyle/>
          <a:p>
            <a:pPr marL="441325" indent="-441325" algn="just">
              <a:buNone/>
              <a:tabLst>
                <a:tab pos="441325" algn="l"/>
              </a:tabLst>
            </a:pP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ma’naviy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qadriyatlar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asrlar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</a:t>
            </a: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ratiladi.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Keyingi avlodlar uchun meros bo‘lib qoladi.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 VA MA’NAVIY QADRIYATLARNING TIKLANISHI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918856" y="2249715"/>
            <a:ext cx="3918857" cy="1669142"/>
          </a:xfrm>
          <a:prstGeom prst="cloudCallout">
            <a:avLst>
              <a:gd name="adj1" fmla="val -33950"/>
              <a:gd name="adj2" fmla="val 9441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8496" y="4727304"/>
            <a:ext cx="8171543" cy="19013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Qadriyat (ahamiyatli, qimmatbaho, xalq boyligi)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-insonlar uchun nihoyatda qadrli, qimmatli bo‘lgan barcha narsalardir.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93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" y="1252027"/>
            <a:ext cx="10128448" cy="997688"/>
          </a:xfrm>
          <a:ln w="28575"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1.O‘zbek tili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 xalqining ona tili,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oliy qadriyati.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Mustamlaka davrida ikkinchi darajali til qatoriga tushirib qo‘yildi.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MILLAT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G‘URURIDIR</a:t>
            </a:r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781043" y="2514601"/>
            <a:ext cx="2866573" cy="1291771"/>
          </a:xfrm>
          <a:prstGeom prst="wedgeEllipseCallout">
            <a:avLst>
              <a:gd name="adj1" fmla="val 51007"/>
              <a:gd name="adj2" fmla="val 1220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0058" y="3145972"/>
            <a:ext cx="5581102" cy="34834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1989-yil 21-oktabrda o‘zbek tiliga davlat tili maqomi berildi.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9737464" y="2504215"/>
            <a:ext cx="2191658" cy="1204104"/>
          </a:xfrm>
          <a:prstGeom prst="wedgeEllipseCallout">
            <a:avLst>
              <a:gd name="adj1" fmla="val -80511"/>
              <a:gd name="adj2" fmla="val 857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2019-yil 21-oktabr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71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" y="1252026"/>
            <a:ext cx="10892260" cy="1430213"/>
          </a:xfrm>
          <a:ln w="28575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z-Latn-UZ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Navro‘z bayrami xalqimizning qadimiy qadriyatidir.</a:t>
            </a:r>
            <a:endParaRPr lang="en-US" sz="5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z-Latn-UZ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Qadimda Navro‘z bayrami nishonlanayotganda hatto urushlar to‘xtatilgan.</a:t>
            </a:r>
            <a:endParaRPr lang="ru-RU" sz="6500" dirty="0">
              <a:solidFill>
                <a:srgbClr val="002060"/>
              </a:solidFill>
            </a:endParaRPr>
          </a:p>
        </p:txBody>
      </p:sp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NAVRO‘ZNING TIKLANISHI</a:t>
            </a:r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20866" y="2865349"/>
            <a:ext cx="3919216" cy="312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1990-yilda O‘zbekistonda Navro‘z bayrami qayta tiklandi.  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571" y="2839495"/>
            <a:ext cx="3707575" cy="288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096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/>
          </p:cNvPr>
          <p:cNvSpPr/>
          <p:nvPr/>
        </p:nvSpPr>
        <p:spPr>
          <a:xfrm>
            <a:off x="0" y="0"/>
            <a:ext cx="12192000" cy="9975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206CA"/>
          </a:solidFill>
        </p:spPr>
        <p:txBody>
          <a:bodyPr lIns="0" tIns="0" rIns="0" bIns="0"/>
          <a:lstStyle/>
          <a:p>
            <a:pPr algn="ctr"/>
            <a:endParaRPr lang="en-US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NAVRO‘ZNING TIKLANISH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" name="Овал 4"/>
          <p:cNvSpPr/>
          <p:nvPr/>
        </p:nvSpPr>
        <p:spPr>
          <a:xfrm>
            <a:off x="7072084" y="1117600"/>
            <a:ext cx="2362202" cy="22787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Tozalik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15941" y="3824180"/>
            <a:ext cx="2286001" cy="22718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Ko‘chat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25487" y="1117600"/>
            <a:ext cx="2438400" cy="21045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Hashar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59430" y="3824181"/>
            <a:ext cx="2416628" cy="22718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Muruvvat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19915" y="4755157"/>
            <a:ext cx="2412999" cy="2044786"/>
          </a:xfrm>
          <a:prstGeom prst="ellipse">
            <a:avLst/>
          </a:prstGeom>
          <a:solidFill>
            <a:srgbClr val="E3AB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Sumalak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498" y="2635203"/>
            <a:ext cx="246697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8864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lega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rinnayaKar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766</TotalTime>
  <Words>432</Words>
  <Application>Microsoft Office PowerPoint</Application>
  <PresentationFormat>Произвольный</PresentationFormat>
  <Paragraphs>81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Elegant</vt:lpstr>
      <vt:lpstr>StarinnayaKarta</vt:lpstr>
      <vt:lpstr>Тема Office</vt:lpstr>
      <vt:lpstr>Слайд 1</vt:lpstr>
      <vt:lpstr>Слайд 2</vt:lpstr>
      <vt:lpstr>Слайд 3</vt:lpstr>
      <vt:lpstr>Слайд 4</vt:lpstr>
      <vt:lpstr>BUGUN DARSDA NIMALARNI O‘RGANASIZ?</vt:lpstr>
      <vt:lpstr>Слайд 6</vt:lpstr>
      <vt:lpstr>Слайд 7</vt:lpstr>
      <vt:lpstr>Слайд 8</vt:lpstr>
      <vt:lpstr>Слайд 9</vt:lpstr>
      <vt:lpstr>Слайд 10</vt:lpstr>
      <vt:lpstr>Слайд 11</vt:lpstr>
      <vt:lpstr>Imom al-Buxoriy maqbarasi 1998-yil qurub bitkazilgan.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BIRLASHGAN  MILLATLAR  TASHKILOTI (BMT)</dc:title>
  <dc:creator>Пользователь Windows</dc:creator>
  <cp:lastModifiedBy>user</cp:lastModifiedBy>
  <cp:revision>131</cp:revision>
  <dcterms:created xsi:type="dcterms:W3CDTF">2020-04-02T10:55:06Z</dcterms:created>
  <dcterms:modified xsi:type="dcterms:W3CDTF">2021-03-29T12:17:17Z</dcterms:modified>
</cp:coreProperties>
</file>