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63" r:id="rId4"/>
    <p:sldId id="271" r:id="rId5"/>
    <p:sldId id="265" r:id="rId6"/>
    <p:sldId id="266" r:id="rId7"/>
    <p:sldId id="259" r:id="rId8"/>
    <p:sldId id="267" r:id="rId9"/>
    <p:sldId id="260" r:id="rId10"/>
    <p:sldId id="272" r:id="rId11"/>
    <p:sldId id="273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4031-4A61-4B54-A600-1F70A0DFC83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9B8A-3A8C-4E0C-8645-F20DB468E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4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1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9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4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5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16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47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36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91490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32495-E281-4B51-B3D1-A6743F2C0A6E}" type="datetimeFigureOut">
              <a:rPr lang="en-US"/>
              <a:pPr>
                <a:defRPr/>
              </a:pPr>
              <a:t>3/29/2021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9A999B"/>
                </a:solidFill>
              </a:defRPr>
            </a:lvl1pPr>
          </a:lstStyle>
          <a:p>
            <a:pPr>
              <a:defRPr/>
            </a:pPr>
            <a:fld id="{0706F3C5-8272-4C1D-A1B0-A3813F78F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993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53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48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5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2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87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36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20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77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C168-6E88-49AA-AB36-504E2B283B0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9AD3-8FD2-4FA4-A82E-9F7AD6D4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2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30076" y="2469475"/>
            <a:ext cx="808021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33016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uz-Latn-UZ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9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938602" y="693784"/>
            <a:ext cx="7529585" cy="788294"/>
          </a:xfrm>
          <a:prstGeom prst="rect">
            <a:avLst/>
          </a:prstGeom>
        </p:spPr>
        <p:txBody>
          <a:bodyPr lIns="0" tIns="2997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uz-Latn-UZ" sz="4926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926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1111031" y="980501"/>
            <a:ext cx="127067" cy="358397"/>
          </a:xfrm>
          <a:custGeom>
            <a:avLst/>
            <a:gdLst>
              <a:gd name="T0" fmla="*/ 46857 w 61595"/>
              <a:gd name="T1" fmla="*/ 0 h 174625"/>
              <a:gd name="T2" fmla="*/ 28634 w 61595"/>
              <a:gd name="T3" fmla="*/ 2110 h 174625"/>
              <a:gd name="T4" fmla="*/ 13739 w 61595"/>
              <a:gd name="T5" fmla="*/ 7860 h 174625"/>
              <a:gd name="T6" fmla="*/ 369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688 w 61595"/>
              <a:gd name="T13" fmla="*/ 157936 h 174625"/>
              <a:gd name="T14" fmla="*/ 13733 w 61595"/>
              <a:gd name="T15" fmla="*/ 166467 h 174625"/>
              <a:gd name="T16" fmla="*/ 28631 w 61595"/>
              <a:gd name="T17" fmla="*/ 172224 h 174625"/>
              <a:gd name="T18" fmla="*/ 46857 w 61595"/>
              <a:gd name="T19" fmla="*/ 174336 h 174625"/>
              <a:gd name="T20" fmla="*/ 65076 w 61595"/>
              <a:gd name="T21" fmla="*/ 172224 h 174625"/>
              <a:gd name="T22" fmla="*/ 79967 w 61595"/>
              <a:gd name="T23" fmla="*/ 166467 h 174625"/>
              <a:gd name="T24" fmla="*/ 90019 w 61595"/>
              <a:gd name="T25" fmla="*/ 157936 h 174625"/>
              <a:gd name="T26" fmla="*/ 90583 w 61595"/>
              <a:gd name="T27" fmla="*/ 156347 h 174625"/>
              <a:gd name="T28" fmla="*/ 38341 w 61595"/>
              <a:gd name="T29" fmla="*/ 156347 h 174625"/>
              <a:gd name="T30" fmla="*/ 31413 w 61595"/>
              <a:gd name="T31" fmla="*/ 152383 h 174625"/>
              <a:gd name="T32" fmla="*/ 31413 w 61595"/>
              <a:gd name="T33" fmla="*/ 21941 h 174625"/>
              <a:gd name="T34" fmla="*/ 38341 w 61595"/>
              <a:gd name="T35" fmla="*/ 17984 h 174625"/>
              <a:gd name="T36" fmla="*/ 90586 w 61595"/>
              <a:gd name="T37" fmla="*/ 17984 h 174625"/>
              <a:gd name="T38" fmla="*/ 90019 w 61595"/>
              <a:gd name="T39" fmla="*/ 16382 h 174625"/>
              <a:gd name="T40" fmla="*/ 79967 w 61595"/>
              <a:gd name="T41" fmla="*/ 7860 h 174625"/>
              <a:gd name="T42" fmla="*/ 65076 w 61595"/>
              <a:gd name="T43" fmla="*/ 2110 h 174625"/>
              <a:gd name="T44" fmla="*/ 46857 w 61595"/>
              <a:gd name="T45" fmla="*/ 0 h 174625"/>
              <a:gd name="T46" fmla="*/ 90586 w 61595"/>
              <a:gd name="T47" fmla="*/ 17984 h 174625"/>
              <a:gd name="T48" fmla="*/ 55363 w 61595"/>
              <a:gd name="T49" fmla="*/ 17984 h 174625"/>
              <a:gd name="T50" fmla="*/ 62296 w 61595"/>
              <a:gd name="T51" fmla="*/ 21941 h 174625"/>
              <a:gd name="T52" fmla="*/ 62296 w 61595"/>
              <a:gd name="T53" fmla="*/ 152383 h 174625"/>
              <a:gd name="T54" fmla="*/ 55363 w 61595"/>
              <a:gd name="T55" fmla="*/ 156347 h 174625"/>
              <a:gd name="T56" fmla="*/ 90583 w 61595"/>
              <a:gd name="T57" fmla="*/ 156347 h 174625"/>
              <a:gd name="T58" fmla="*/ 93704 w 61595"/>
              <a:gd name="T59" fmla="*/ 147501 h 174625"/>
              <a:gd name="T60" fmla="*/ 93704 w 61595"/>
              <a:gd name="T61" fmla="*/ 26804 h 174625"/>
              <a:gd name="T62" fmla="*/ 9058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925316" y="980501"/>
            <a:ext cx="133585" cy="358397"/>
          </a:xfrm>
          <a:custGeom>
            <a:avLst/>
            <a:gdLst>
              <a:gd name="T0" fmla="*/ 237502 w 61595"/>
              <a:gd name="T1" fmla="*/ 0 h 174625"/>
              <a:gd name="T2" fmla="*/ 145128 w 61595"/>
              <a:gd name="T3" fmla="*/ 2110 h 174625"/>
              <a:gd name="T4" fmla="*/ 69618 w 61595"/>
              <a:gd name="T5" fmla="*/ 7860 h 174625"/>
              <a:gd name="T6" fmla="*/ 1870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8700 w 61595"/>
              <a:gd name="T13" fmla="*/ 157936 h 174625"/>
              <a:gd name="T14" fmla="*/ 69618 w 61595"/>
              <a:gd name="T15" fmla="*/ 166467 h 174625"/>
              <a:gd name="T16" fmla="*/ 145128 w 61595"/>
              <a:gd name="T17" fmla="*/ 172224 h 174625"/>
              <a:gd name="T18" fmla="*/ 237502 w 61595"/>
              <a:gd name="T19" fmla="*/ 174336 h 174625"/>
              <a:gd name="T20" fmla="*/ 329947 w 61595"/>
              <a:gd name="T21" fmla="*/ 172224 h 174625"/>
              <a:gd name="T22" fmla="*/ 405534 w 61595"/>
              <a:gd name="T23" fmla="*/ 166467 h 174625"/>
              <a:gd name="T24" fmla="*/ 456542 w 61595"/>
              <a:gd name="T25" fmla="*/ 157936 h 174625"/>
              <a:gd name="T26" fmla="*/ 459364 w 61595"/>
              <a:gd name="T27" fmla="*/ 156347 h 174625"/>
              <a:gd name="T28" fmla="*/ 194359 w 61595"/>
              <a:gd name="T29" fmla="*/ 156347 h 174625"/>
              <a:gd name="T30" fmla="*/ 159225 w 61595"/>
              <a:gd name="T31" fmla="*/ 152383 h 174625"/>
              <a:gd name="T32" fmla="*/ 159225 w 61595"/>
              <a:gd name="T33" fmla="*/ 21941 h 174625"/>
              <a:gd name="T34" fmla="*/ 194310 w 61595"/>
              <a:gd name="T35" fmla="*/ 17984 h 174625"/>
              <a:gd name="T36" fmla="*/ 459415 w 61595"/>
              <a:gd name="T37" fmla="*/ 17984 h 174625"/>
              <a:gd name="T38" fmla="*/ 456542 w 61595"/>
              <a:gd name="T39" fmla="*/ 16382 h 174625"/>
              <a:gd name="T40" fmla="*/ 405534 w 61595"/>
              <a:gd name="T41" fmla="*/ 7860 h 174625"/>
              <a:gd name="T42" fmla="*/ 329947 w 61595"/>
              <a:gd name="T43" fmla="*/ 2110 h 174625"/>
              <a:gd name="T44" fmla="*/ 237502 w 61595"/>
              <a:gd name="T45" fmla="*/ 0 h 174625"/>
              <a:gd name="T46" fmla="*/ 459415 w 61595"/>
              <a:gd name="T47" fmla="*/ 17984 h 174625"/>
              <a:gd name="T48" fmla="*/ 280760 w 61595"/>
              <a:gd name="T49" fmla="*/ 17984 h 174625"/>
              <a:gd name="T50" fmla="*/ 315997 w 61595"/>
              <a:gd name="T51" fmla="*/ 21941 h 174625"/>
              <a:gd name="T52" fmla="*/ 315997 w 61595"/>
              <a:gd name="T53" fmla="*/ 152383 h 174625"/>
              <a:gd name="T54" fmla="*/ 280760 w 61595"/>
              <a:gd name="T55" fmla="*/ 156347 h 174625"/>
              <a:gd name="T56" fmla="*/ 459364 w 61595"/>
              <a:gd name="T57" fmla="*/ 156347 h 174625"/>
              <a:gd name="T58" fmla="*/ 475252 w 61595"/>
              <a:gd name="T59" fmla="*/ 147501 h 174625"/>
              <a:gd name="T60" fmla="*/ 475252 w 61595"/>
              <a:gd name="T61" fmla="*/ 26804 h 174625"/>
              <a:gd name="T62" fmla="*/ 459415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693988" y="638394"/>
            <a:ext cx="778697" cy="938347"/>
          </a:xfrm>
          <a:custGeom>
            <a:avLst/>
            <a:gdLst>
              <a:gd name="T0" fmla="*/ 113731 w 366395"/>
              <a:gd name="T1" fmla="*/ 400232 h 457200"/>
              <a:gd name="T2" fmla="*/ 0 w 366395"/>
              <a:gd name="T3" fmla="*/ 428677 h 457200"/>
              <a:gd name="T4" fmla="*/ 121186 w 366395"/>
              <a:gd name="T5" fmla="*/ 457178 h 457200"/>
              <a:gd name="T6" fmla="*/ 1357398 w 366395"/>
              <a:gd name="T7" fmla="*/ 439759 h 457200"/>
              <a:gd name="T8" fmla="*/ 76416 w 366395"/>
              <a:gd name="T9" fmla="*/ 422876 h 457200"/>
              <a:gd name="T10" fmla="*/ 1333824 w 366395"/>
              <a:gd name="T11" fmla="*/ 409123 h 457200"/>
              <a:gd name="T12" fmla="*/ 244462 w 366395"/>
              <a:gd name="T13" fmla="*/ 370514 h 457200"/>
              <a:gd name="T14" fmla="*/ 1358211 w 366395"/>
              <a:gd name="T15" fmla="*/ 418161 h 457200"/>
              <a:gd name="T16" fmla="*/ 1270419 w 366395"/>
              <a:gd name="T17" fmla="*/ 439192 h 457200"/>
              <a:gd name="T18" fmla="*/ 1204391 w 366395"/>
              <a:gd name="T19" fmla="*/ 370514 h 457200"/>
              <a:gd name="T20" fmla="*/ 1204391 w 366395"/>
              <a:gd name="T21" fmla="*/ 370514 h 457200"/>
              <a:gd name="T22" fmla="*/ 134224 w 366395"/>
              <a:gd name="T23" fmla="*/ 92473 h 457200"/>
              <a:gd name="T24" fmla="*/ 17575 w 366395"/>
              <a:gd name="T25" fmla="*/ 137166 h 457200"/>
              <a:gd name="T26" fmla="*/ 222596 w 366395"/>
              <a:gd name="T27" fmla="*/ 352529 h 457200"/>
              <a:gd name="T28" fmla="*/ 338706 w 366395"/>
              <a:gd name="T29" fmla="*/ 177605 h 457200"/>
              <a:gd name="T30" fmla="*/ 209384 w 366395"/>
              <a:gd name="T31" fmla="*/ 167723 h 457200"/>
              <a:gd name="T32" fmla="*/ 105359 w 366395"/>
              <a:gd name="T33" fmla="*/ 125092 h 457200"/>
              <a:gd name="T34" fmla="*/ 532165 w 366395"/>
              <a:gd name="T35" fmla="*/ 103586 h 457200"/>
              <a:gd name="T36" fmla="*/ 294961 w 366395"/>
              <a:gd name="T37" fmla="*/ 85604 h 457200"/>
              <a:gd name="T38" fmla="*/ 974945 w 366395"/>
              <a:gd name="T39" fmla="*/ 162154 h 457200"/>
              <a:gd name="T40" fmla="*/ 1067943 w 366395"/>
              <a:gd name="T41" fmla="*/ 182523 h 457200"/>
              <a:gd name="T42" fmla="*/ 1151320 w 366395"/>
              <a:gd name="T43" fmla="*/ 185853 h 457200"/>
              <a:gd name="T44" fmla="*/ 1306288 w 366395"/>
              <a:gd name="T45" fmla="*/ 168522 h 457200"/>
              <a:gd name="T46" fmla="*/ 1044452 w 366395"/>
              <a:gd name="T47" fmla="*/ 151210 h 457200"/>
              <a:gd name="T48" fmla="*/ 318457 w 366395"/>
              <a:gd name="T49" fmla="*/ 143920 h 457200"/>
              <a:gd name="T50" fmla="*/ 279440 w 366395"/>
              <a:gd name="T51" fmla="*/ 166164 h 457200"/>
              <a:gd name="T52" fmla="*/ 395400 w 366395"/>
              <a:gd name="T53" fmla="*/ 151210 h 457200"/>
              <a:gd name="T54" fmla="*/ 1049306 w 366395"/>
              <a:gd name="T55" fmla="*/ 139701 h 457200"/>
              <a:gd name="T56" fmla="*/ 1071975 w 366395"/>
              <a:gd name="T57" fmla="*/ 55737 h 457200"/>
              <a:gd name="T58" fmla="*/ 817720 w 366395"/>
              <a:gd name="T59" fmla="*/ 99561 h 457200"/>
              <a:gd name="T60" fmla="*/ 1230935 w 366395"/>
              <a:gd name="T61" fmla="*/ 114312 h 457200"/>
              <a:gd name="T62" fmla="*/ 1269224 w 366395"/>
              <a:gd name="T63" fmla="*/ 146476 h 457200"/>
              <a:gd name="T64" fmla="*/ 1341328 w 366395"/>
              <a:gd name="T65" fmla="*/ 152790 h 457200"/>
              <a:gd name="T66" fmla="*/ 1232646 w 366395"/>
              <a:gd name="T67" fmla="*/ 92443 h 457200"/>
              <a:gd name="T68" fmla="*/ 1097776 w 366395"/>
              <a:gd name="T69" fmla="*/ 134556 h 457200"/>
              <a:gd name="T70" fmla="*/ 1155559 w 366395"/>
              <a:gd name="T71" fmla="*/ 151944 h 457200"/>
              <a:gd name="T72" fmla="*/ 1193987 w 366395"/>
              <a:gd name="T73" fmla="*/ 141508 h 457200"/>
              <a:gd name="T74" fmla="*/ 265535 w 366395"/>
              <a:gd name="T75" fmla="*/ 118022 h 457200"/>
              <a:gd name="T76" fmla="*/ 172219 w 366395"/>
              <a:gd name="T77" fmla="*/ 141508 h 457200"/>
              <a:gd name="T78" fmla="*/ 248655 w 366395"/>
              <a:gd name="T79" fmla="*/ 146476 h 457200"/>
              <a:gd name="T80" fmla="*/ 1078989 w 366395"/>
              <a:gd name="T81" fmla="*/ 134715 h 457200"/>
              <a:gd name="T82" fmla="*/ 383371 w 366395"/>
              <a:gd name="T83" fmla="*/ 133224 h 457200"/>
              <a:gd name="T84" fmla="*/ 265535 w 366395"/>
              <a:gd name="T85" fmla="*/ 118022 h 457200"/>
              <a:gd name="T86" fmla="*/ 1090381 w 366395"/>
              <a:gd name="T87" fmla="*/ 117100 h 457200"/>
              <a:gd name="T88" fmla="*/ 38243 w 366395"/>
              <a:gd name="T89" fmla="*/ 8171 h 457200"/>
              <a:gd name="T90" fmla="*/ 38243 w 366395"/>
              <a:gd name="T91" fmla="*/ 47567 h 457200"/>
              <a:gd name="T92" fmla="*/ 1291010 w 366395"/>
              <a:gd name="T93" fmla="*/ 53544 h 457200"/>
              <a:gd name="T94" fmla="*/ 98776 w 366395"/>
              <a:gd name="T95" fmla="*/ 37755 h 457200"/>
              <a:gd name="T96" fmla="*/ 1354939 w 366395"/>
              <a:gd name="T97" fmla="*/ 17984 h 457200"/>
              <a:gd name="T98" fmla="*/ 1244939 w 366395"/>
              <a:gd name="T99" fmla="*/ 0 h 457200"/>
              <a:gd name="T100" fmla="*/ 1287023 w 366395"/>
              <a:gd name="T101" fmla="*/ 33317 h 457200"/>
              <a:gd name="T102" fmla="*/ 1354939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1062159" y="814334"/>
            <a:ext cx="45614" cy="35841"/>
          </a:xfrm>
          <a:custGeom>
            <a:avLst/>
            <a:gdLst>
              <a:gd name="T0" fmla="*/ 99406 w 20954"/>
              <a:gd name="T1" fmla="*/ 0 h 18414"/>
              <a:gd name="T2" fmla="*/ 28328 w 20954"/>
              <a:gd name="T3" fmla="*/ 0 h 18414"/>
              <a:gd name="T4" fmla="*/ 0 w 20954"/>
              <a:gd name="T5" fmla="*/ 318 h 18414"/>
              <a:gd name="T6" fmla="*/ 0 w 20954"/>
              <a:gd name="T7" fmla="*/ 1106 h 18414"/>
              <a:gd name="T8" fmla="*/ 28328 w 20954"/>
              <a:gd name="T9" fmla="*/ 1423 h 18414"/>
              <a:gd name="T10" fmla="*/ 99406 w 20954"/>
              <a:gd name="T11" fmla="*/ 1423 h 18414"/>
              <a:gd name="T12" fmla="*/ 127713 w 20954"/>
              <a:gd name="T13" fmla="*/ 1106 h 18414"/>
              <a:gd name="T14" fmla="*/ 127713 w 20954"/>
              <a:gd name="T15" fmla="*/ 318 h 18414"/>
              <a:gd name="T16" fmla="*/ 99406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30077" y="4627419"/>
            <a:ext cx="808020" cy="16573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441" y="2469475"/>
            <a:ext cx="6626571" cy="4129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72685" y="2857049"/>
            <a:ext cx="7671315" cy="106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b="1" dirty="0" smtClean="0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b="1" dirty="0" smtClean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b="1" spc="10" dirty="0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b="1" spc="10" dirty="0" smtClean="0">
                <a:solidFill>
                  <a:srgbClr val="373435"/>
                </a:solidFill>
                <a:latin typeface="Arial"/>
                <a:cs typeface="Arial"/>
              </a:rPr>
              <a:t>RA </a:t>
            </a:r>
            <a:endParaRPr lang="en-US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6818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119" y="332128"/>
            <a:ext cx="10628088" cy="11696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407689" algn="just">
              <a:defRPr/>
            </a:pPr>
            <a:endParaRPr lang="ru-RU" sz="44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9577" y="2019849"/>
            <a:ext cx="983962" cy="91554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2385" y="5444168"/>
            <a:ext cx="987219" cy="915539"/>
          </a:xfrm>
          <a:prstGeom prst="roundRect">
            <a:avLst/>
          </a:prstGeom>
          <a:solidFill>
            <a:srgbClr val="C9DF5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9577" y="4342913"/>
            <a:ext cx="983962" cy="91553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9577" y="3183011"/>
            <a:ext cx="983962" cy="91553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4271" y="2019849"/>
            <a:ext cx="4330083" cy="9155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1991-yil 1-sentabr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2841" y="4342913"/>
            <a:ext cx="4502764" cy="9155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1991-yil 31- avgust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803" y="3179751"/>
            <a:ext cx="4225820" cy="91228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 20-iyun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7300" y="5512587"/>
            <a:ext cx="4750384" cy="9155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1989-yil 21</a:t>
            </a:r>
            <a:r>
              <a:rPr lang="en-US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oktabr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O‘ZBEKISTON  MUSTAQILLIGI  HAQIDAGI QONUN QACHON QABUL QILINGAN?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24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119" y="332128"/>
            <a:ext cx="10628088" cy="11696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407689" algn="just">
              <a:defRPr/>
            </a:pPr>
            <a:endParaRPr lang="ru-RU" sz="44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9577" y="2019849"/>
            <a:ext cx="983962" cy="91554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2385" y="5444168"/>
            <a:ext cx="987219" cy="915539"/>
          </a:xfrm>
          <a:prstGeom prst="roundRect">
            <a:avLst/>
          </a:prstGeom>
          <a:solidFill>
            <a:srgbClr val="C9DF5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9577" y="4342913"/>
            <a:ext cx="983962" cy="91553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9577" y="3183011"/>
            <a:ext cx="983962" cy="91553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60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4271" y="2019849"/>
            <a:ext cx="4330083" cy="9155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1991-yil 1-sentabr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2841" y="4342913"/>
            <a:ext cx="4502764" cy="9155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 24-mart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803" y="3179751"/>
            <a:ext cx="4225820" cy="91228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 20-iyun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7300" y="5512587"/>
            <a:ext cx="4750384" cy="9155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1989-yil 2</a:t>
            </a:r>
            <a:r>
              <a:rPr lang="en-US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69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oktabr</a:t>
            </a:r>
            <a:endParaRPr lang="ru-RU" sz="369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O‘ZBEKISTONDA PREZIDENTLIK LAVOZIMI QACHON JORIY ETILDI?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2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5101387"/>
              </p:ext>
            </p:extLst>
          </p:nvPr>
        </p:nvGraphicFramePr>
        <p:xfrm>
          <a:off x="395720" y="1332637"/>
          <a:ext cx="10034155" cy="4799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330">
                  <a:extLst>
                    <a:ext uri="{9D8B030D-6E8A-4147-A177-3AD203B41FA5}">
                      <a16:colId xmlns:a16="http://schemas.microsoft.com/office/drawing/2014/main" xmlns="" val="2016421419"/>
                    </a:ext>
                  </a:extLst>
                </a:gridCol>
                <a:gridCol w="3344182">
                  <a:extLst>
                    <a:ext uri="{9D8B030D-6E8A-4147-A177-3AD203B41FA5}">
                      <a16:colId xmlns:a16="http://schemas.microsoft.com/office/drawing/2014/main" xmlns="" val="4293302069"/>
                    </a:ext>
                  </a:extLst>
                </a:gridCol>
                <a:gridCol w="5542643">
                  <a:extLst>
                    <a:ext uri="{9D8B030D-6E8A-4147-A177-3AD203B41FA5}">
                      <a16:colId xmlns:a16="http://schemas.microsoft.com/office/drawing/2014/main" xmlns="" val="1567004728"/>
                    </a:ext>
                  </a:extLst>
                </a:gridCol>
              </a:tblGrid>
              <a:tr h="142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Muhim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tarixiy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sanalar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Latn-UZ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Ro‘y bergan muhim tarixiy voqealar va q</a:t>
                      </a:r>
                      <a:r>
                        <a:rPr lang="en-US" sz="3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abul</a:t>
                      </a:r>
                      <a:r>
                        <a:rPr lang="en-US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muhim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hujjatlar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0225223"/>
                  </a:ext>
                </a:extLst>
              </a:tr>
              <a:tr h="776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z-Latn-UZ" sz="3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35500702"/>
                  </a:ext>
                </a:extLst>
              </a:tr>
              <a:tr h="773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1686195"/>
                  </a:ext>
                </a:extLst>
              </a:tr>
              <a:tr h="773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80716301"/>
                  </a:ext>
                </a:extLst>
              </a:tr>
              <a:tr h="773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827492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105" b="1" dirty="0" smtClean="0">
                <a:latin typeface="Arial" pitchFamily="34" charset="0"/>
                <a:cs typeface="Arial" pitchFamily="34" charset="0"/>
              </a:rPr>
              <a:t>MUSTAQIL BAJARISH UCHUN TOPSHIRIQ:</a:t>
            </a:r>
            <a:endParaRPr lang="ru-RU" sz="4105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7197" y="1364679"/>
            <a:ext cx="1604790" cy="169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4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TextBox 9"/>
          <p:cNvSpPr txBox="1">
            <a:spLocks noChangeArrowheads="1"/>
          </p:cNvSpPr>
          <p:nvPr/>
        </p:nvSpPr>
        <p:spPr bwMode="auto">
          <a:xfrm>
            <a:off x="2888681" y="1132842"/>
            <a:ext cx="6871847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z-Latn-UZ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Atamalar mazmuniga izoh yozing.</a:t>
            </a:r>
            <a:endParaRPr lang="en-US" altLang="ru-RU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056" y="2232447"/>
            <a:ext cx="2050473" cy="775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Vaksina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057" y="3776296"/>
            <a:ext cx="205047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Jamg‘arma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438" y="5369308"/>
            <a:ext cx="231370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Konvensiya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3346" y="1964199"/>
            <a:ext cx="7038108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 tanasining kasallikdan himoyalanish darajasini oshirish maqsadida emlash uchun ishlatiladigan dori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9059" y="3733434"/>
            <a:ext cx="7038107" cy="11187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 bir faoliyat turiga,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kishilarning muayyan gur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higa yordam berish maqsadida tuzilgan tashkilot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3347" y="5369308"/>
            <a:ext cx="7038107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Biron-bir maxsus masalaga oid xalqaro shartnoma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864" y="2134980"/>
            <a:ext cx="1129147" cy="10300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90" y="3780513"/>
            <a:ext cx="1066950" cy="9733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510" y="5369308"/>
            <a:ext cx="1106803" cy="10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3300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105" b="1" dirty="0" smtClean="0">
                <a:latin typeface="Arial" pitchFamily="34" charset="0"/>
                <a:cs typeface="Arial" pitchFamily="34" charset="0"/>
              </a:rPr>
              <a:t>SIZ  O‘Z  HUQUQLARINGIZNI BILASIZMI?</a:t>
            </a:r>
            <a:endParaRPr lang="ru-RU" sz="4105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8" descr="КОНСТИТУЦИЯНИНГ ЯНГИ НАШРИ » &quot;Навоий вилоят мехнат Бош бошкармас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61" y="3732198"/>
            <a:ext cx="2165331" cy="3105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i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941" y="3591936"/>
            <a:ext cx="1964260" cy="2851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Юқори малакали мутахассисларни жалб қилиш учун Халқ таълим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605" y="1253865"/>
            <a:ext cx="2767693" cy="181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8-Mart xalqaro xotin qizlar bayrami » Qashqadaryo viloyati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440" y="1117282"/>
            <a:ext cx="2183131" cy="2183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LA HUQUQLARI — DAVLATIMIZ HIMOYASIDA - O'zbekiston ovozi gazetas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644" y="3387976"/>
            <a:ext cx="2981358" cy="2212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Наврўз&quot; Кубоги. Сўнгги кун учрашувлари бўлиб ўтди / CHAMPIONAT.as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0898" y="3547171"/>
            <a:ext cx="2773702" cy="1782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96" y="1101050"/>
            <a:ext cx="1704975" cy="2676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6992" y="1565564"/>
            <a:ext cx="3332644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5-sinf o‘quvchisi sifatida qanday huquqlardan foydalanasiz?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9508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379576" y="2479945"/>
            <a:ext cx="628824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33016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uz-Latn-UZ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9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938602" y="693784"/>
            <a:ext cx="7529585" cy="788294"/>
          </a:xfrm>
          <a:prstGeom prst="rect">
            <a:avLst/>
          </a:prstGeom>
        </p:spPr>
        <p:txBody>
          <a:bodyPr lIns="0" tIns="2997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uz-Latn-UZ" sz="4926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926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1111031" y="980501"/>
            <a:ext cx="127067" cy="358397"/>
          </a:xfrm>
          <a:custGeom>
            <a:avLst/>
            <a:gdLst>
              <a:gd name="T0" fmla="*/ 46857 w 61595"/>
              <a:gd name="T1" fmla="*/ 0 h 174625"/>
              <a:gd name="T2" fmla="*/ 28634 w 61595"/>
              <a:gd name="T3" fmla="*/ 2110 h 174625"/>
              <a:gd name="T4" fmla="*/ 13739 w 61595"/>
              <a:gd name="T5" fmla="*/ 7860 h 174625"/>
              <a:gd name="T6" fmla="*/ 369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688 w 61595"/>
              <a:gd name="T13" fmla="*/ 157936 h 174625"/>
              <a:gd name="T14" fmla="*/ 13733 w 61595"/>
              <a:gd name="T15" fmla="*/ 166467 h 174625"/>
              <a:gd name="T16" fmla="*/ 28631 w 61595"/>
              <a:gd name="T17" fmla="*/ 172224 h 174625"/>
              <a:gd name="T18" fmla="*/ 46857 w 61595"/>
              <a:gd name="T19" fmla="*/ 174336 h 174625"/>
              <a:gd name="T20" fmla="*/ 65076 w 61595"/>
              <a:gd name="T21" fmla="*/ 172224 h 174625"/>
              <a:gd name="T22" fmla="*/ 79967 w 61595"/>
              <a:gd name="T23" fmla="*/ 166467 h 174625"/>
              <a:gd name="T24" fmla="*/ 90019 w 61595"/>
              <a:gd name="T25" fmla="*/ 157936 h 174625"/>
              <a:gd name="T26" fmla="*/ 90583 w 61595"/>
              <a:gd name="T27" fmla="*/ 156347 h 174625"/>
              <a:gd name="T28" fmla="*/ 38341 w 61595"/>
              <a:gd name="T29" fmla="*/ 156347 h 174625"/>
              <a:gd name="T30" fmla="*/ 31413 w 61595"/>
              <a:gd name="T31" fmla="*/ 152383 h 174625"/>
              <a:gd name="T32" fmla="*/ 31413 w 61595"/>
              <a:gd name="T33" fmla="*/ 21941 h 174625"/>
              <a:gd name="T34" fmla="*/ 38341 w 61595"/>
              <a:gd name="T35" fmla="*/ 17984 h 174625"/>
              <a:gd name="T36" fmla="*/ 90586 w 61595"/>
              <a:gd name="T37" fmla="*/ 17984 h 174625"/>
              <a:gd name="T38" fmla="*/ 90019 w 61595"/>
              <a:gd name="T39" fmla="*/ 16382 h 174625"/>
              <a:gd name="T40" fmla="*/ 79967 w 61595"/>
              <a:gd name="T41" fmla="*/ 7860 h 174625"/>
              <a:gd name="T42" fmla="*/ 65076 w 61595"/>
              <a:gd name="T43" fmla="*/ 2110 h 174625"/>
              <a:gd name="T44" fmla="*/ 46857 w 61595"/>
              <a:gd name="T45" fmla="*/ 0 h 174625"/>
              <a:gd name="T46" fmla="*/ 90586 w 61595"/>
              <a:gd name="T47" fmla="*/ 17984 h 174625"/>
              <a:gd name="T48" fmla="*/ 55363 w 61595"/>
              <a:gd name="T49" fmla="*/ 17984 h 174625"/>
              <a:gd name="T50" fmla="*/ 62296 w 61595"/>
              <a:gd name="T51" fmla="*/ 21941 h 174625"/>
              <a:gd name="T52" fmla="*/ 62296 w 61595"/>
              <a:gd name="T53" fmla="*/ 152383 h 174625"/>
              <a:gd name="T54" fmla="*/ 55363 w 61595"/>
              <a:gd name="T55" fmla="*/ 156347 h 174625"/>
              <a:gd name="T56" fmla="*/ 90583 w 61595"/>
              <a:gd name="T57" fmla="*/ 156347 h 174625"/>
              <a:gd name="T58" fmla="*/ 93704 w 61595"/>
              <a:gd name="T59" fmla="*/ 147501 h 174625"/>
              <a:gd name="T60" fmla="*/ 93704 w 61595"/>
              <a:gd name="T61" fmla="*/ 26804 h 174625"/>
              <a:gd name="T62" fmla="*/ 9058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925316" y="980501"/>
            <a:ext cx="133585" cy="358397"/>
          </a:xfrm>
          <a:custGeom>
            <a:avLst/>
            <a:gdLst>
              <a:gd name="T0" fmla="*/ 237502 w 61595"/>
              <a:gd name="T1" fmla="*/ 0 h 174625"/>
              <a:gd name="T2" fmla="*/ 145128 w 61595"/>
              <a:gd name="T3" fmla="*/ 2110 h 174625"/>
              <a:gd name="T4" fmla="*/ 69618 w 61595"/>
              <a:gd name="T5" fmla="*/ 7860 h 174625"/>
              <a:gd name="T6" fmla="*/ 1870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8700 w 61595"/>
              <a:gd name="T13" fmla="*/ 157936 h 174625"/>
              <a:gd name="T14" fmla="*/ 69618 w 61595"/>
              <a:gd name="T15" fmla="*/ 166467 h 174625"/>
              <a:gd name="T16" fmla="*/ 145128 w 61595"/>
              <a:gd name="T17" fmla="*/ 172224 h 174625"/>
              <a:gd name="T18" fmla="*/ 237502 w 61595"/>
              <a:gd name="T19" fmla="*/ 174336 h 174625"/>
              <a:gd name="T20" fmla="*/ 329947 w 61595"/>
              <a:gd name="T21" fmla="*/ 172224 h 174625"/>
              <a:gd name="T22" fmla="*/ 405534 w 61595"/>
              <a:gd name="T23" fmla="*/ 166467 h 174625"/>
              <a:gd name="T24" fmla="*/ 456542 w 61595"/>
              <a:gd name="T25" fmla="*/ 157936 h 174625"/>
              <a:gd name="T26" fmla="*/ 459364 w 61595"/>
              <a:gd name="T27" fmla="*/ 156347 h 174625"/>
              <a:gd name="T28" fmla="*/ 194359 w 61595"/>
              <a:gd name="T29" fmla="*/ 156347 h 174625"/>
              <a:gd name="T30" fmla="*/ 159225 w 61595"/>
              <a:gd name="T31" fmla="*/ 152383 h 174625"/>
              <a:gd name="T32" fmla="*/ 159225 w 61595"/>
              <a:gd name="T33" fmla="*/ 21941 h 174625"/>
              <a:gd name="T34" fmla="*/ 194310 w 61595"/>
              <a:gd name="T35" fmla="*/ 17984 h 174625"/>
              <a:gd name="T36" fmla="*/ 459415 w 61595"/>
              <a:gd name="T37" fmla="*/ 17984 h 174625"/>
              <a:gd name="T38" fmla="*/ 456542 w 61595"/>
              <a:gd name="T39" fmla="*/ 16382 h 174625"/>
              <a:gd name="T40" fmla="*/ 405534 w 61595"/>
              <a:gd name="T41" fmla="*/ 7860 h 174625"/>
              <a:gd name="T42" fmla="*/ 329947 w 61595"/>
              <a:gd name="T43" fmla="*/ 2110 h 174625"/>
              <a:gd name="T44" fmla="*/ 237502 w 61595"/>
              <a:gd name="T45" fmla="*/ 0 h 174625"/>
              <a:gd name="T46" fmla="*/ 459415 w 61595"/>
              <a:gd name="T47" fmla="*/ 17984 h 174625"/>
              <a:gd name="T48" fmla="*/ 280760 w 61595"/>
              <a:gd name="T49" fmla="*/ 17984 h 174625"/>
              <a:gd name="T50" fmla="*/ 315997 w 61595"/>
              <a:gd name="T51" fmla="*/ 21941 h 174625"/>
              <a:gd name="T52" fmla="*/ 315997 w 61595"/>
              <a:gd name="T53" fmla="*/ 152383 h 174625"/>
              <a:gd name="T54" fmla="*/ 280760 w 61595"/>
              <a:gd name="T55" fmla="*/ 156347 h 174625"/>
              <a:gd name="T56" fmla="*/ 459364 w 61595"/>
              <a:gd name="T57" fmla="*/ 156347 h 174625"/>
              <a:gd name="T58" fmla="*/ 475252 w 61595"/>
              <a:gd name="T59" fmla="*/ 147501 h 174625"/>
              <a:gd name="T60" fmla="*/ 475252 w 61595"/>
              <a:gd name="T61" fmla="*/ 26804 h 174625"/>
              <a:gd name="T62" fmla="*/ 459415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693988" y="638394"/>
            <a:ext cx="778697" cy="938347"/>
          </a:xfrm>
          <a:custGeom>
            <a:avLst/>
            <a:gdLst>
              <a:gd name="T0" fmla="*/ 113731 w 366395"/>
              <a:gd name="T1" fmla="*/ 400232 h 457200"/>
              <a:gd name="T2" fmla="*/ 0 w 366395"/>
              <a:gd name="T3" fmla="*/ 428677 h 457200"/>
              <a:gd name="T4" fmla="*/ 121186 w 366395"/>
              <a:gd name="T5" fmla="*/ 457178 h 457200"/>
              <a:gd name="T6" fmla="*/ 1357398 w 366395"/>
              <a:gd name="T7" fmla="*/ 439759 h 457200"/>
              <a:gd name="T8" fmla="*/ 76416 w 366395"/>
              <a:gd name="T9" fmla="*/ 422876 h 457200"/>
              <a:gd name="T10" fmla="*/ 1333824 w 366395"/>
              <a:gd name="T11" fmla="*/ 409123 h 457200"/>
              <a:gd name="T12" fmla="*/ 244462 w 366395"/>
              <a:gd name="T13" fmla="*/ 370514 h 457200"/>
              <a:gd name="T14" fmla="*/ 1358211 w 366395"/>
              <a:gd name="T15" fmla="*/ 418161 h 457200"/>
              <a:gd name="T16" fmla="*/ 1270419 w 366395"/>
              <a:gd name="T17" fmla="*/ 439192 h 457200"/>
              <a:gd name="T18" fmla="*/ 1204391 w 366395"/>
              <a:gd name="T19" fmla="*/ 370514 h 457200"/>
              <a:gd name="T20" fmla="*/ 1204391 w 366395"/>
              <a:gd name="T21" fmla="*/ 370514 h 457200"/>
              <a:gd name="T22" fmla="*/ 134224 w 366395"/>
              <a:gd name="T23" fmla="*/ 92473 h 457200"/>
              <a:gd name="T24" fmla="*/ 17575 w 366395"/>
              <a:gd name="T25" fmla="*/ 137166 h 457200"/>
              <a:gd name="T26" fmla="*/ 222596 w 366395"/>
              <a:gd name="T27" fmla="*/ 352529 h 457200"/>
              <a:gd name="T28" fmla="*/ 338706 w 366395"/>
              <a:gd name="T29" fmla="*/ 177605 h 457200"/>
              <a:gd name="T30" fmla="*/ 209384 w 366395"/>
              <a:gd name="T31" fmla="*/ 167723 h 457200"/>
              <a:gd name="T32" fmla="*/ 105359 w 366395"/>
              <a:gd name="T33" fmla="*/ 125092 h 457200"/>
              <a:gd name="T34" fmla="*/ 532165 w 366395"/>
              <a:gd name="T35" fmla="*/ 103586 h 457200"/>
              <a:gd name="T36" fmla="*/ 294961 w 366395"/>
              <a:gd name="T37" fmla="*/ 85604 h 457200"/>
              <a:gd name="T38" fmla="*/ 974945 w 366395"/>
              <a:gd name="T39" fmla="*/ 162154 h 457200"/>
              <a:gd name="T40" fmla="*/ 1067943 w 366395"/>
              <a:gd name="T41" fmla="*/ 182523 h 457200"/>
              <a:gd name="T42" fmla="*/ 1151320 w 366395"/>
              <a:gd name="T43" fmla="*/ 185853 h 457200"/>
              <a:gd name="T44" fmla="*/ 1306288 w 366395"/>
              <a:gd name="T45" fmla="*/ 168522 h 457200"/>
              <a:gd name="T46" fmla="*/ 1044452 w 366395"/>
              <a:gd name="T47" fmla="*/ 151210 h 457200"/>
              <a:gd name="T48" fmla="*/ 318457 w 366395"/>
              <a:gd name="T49" fmla="*/ 143920 h 457200"/>
              <a:gd name="T50" fmla="*/ 279440 w 366395"/>
              <a:gd name="T51" fmla="*/ 166164 h 457200"/>
              <a:gd name="T52" fmla="*/ 395400 w 366395"/>
              <a:gd name="T53" fmla="*/ 151210 h 457200"/>
              <a:gd name="T54" fmla="*/ 1049306 w 366395"/>
              <a:gd name="T55" fmla="*/ 139701 h 457200"/>
              <a:gd name="T56" fmla="*/ 1071975 w 366395"/>
              <a:gd name="T57" fmla="*/ 55737 h 457200"/>
              <a:gd name="T58" fmla="*/ 817720 w 366395"/>
              <a:gd name="T59" fmla="*/ 99561 h 457200"/>
              <a:gd name="T60" fmla="*/ 1230935 w 366395"/>
              <a:gd name="T61" fmla="*/ 114312 h 457200"/>
              <a:gd name="T62" fmla="*/ 1269224 w 366395"/>
              <a:gd name="T63" fmla="*/ 146476 h 457200"/>
              <a:gd name="T64" fmla="*/ 1341328 w 366395"/>
              <a:gd name="T65" fmla="*/ 152790 h 457200"/>
              <a:gd name="T66" fmla="*/ 1232646 w 366395"/>
              <a:gd name="T67" fmla="*/ 92443 h 457200"/>
              <a:gd name="T68" fmla="*/ 1097776 w 366395"/>
              <a:gd name="T69" fmla="*/ 134556 h 457200"/>
              <a:gd name="T70" fmla="*/ 1155559 w 366395"/>
              <a:gd name="T71" fmla="*/ 151944 h 457200"/>
              <a:gd name="T72" fmla="*/ 1193987 w 366395"/>
              <a:gd name="T73" fmla="*/ 141508 h 457200"/>
              <a:gd name="T74" fmla="*/ 265535 w 366395"/>
              <a:gd name="T75" fmla="*/ 118022 h 457200"/>
              <a:gd name="T76" fmla="*/ 172219 w 366395"/>
              <a:gd name="T77" fmla="*/ 141508 h 457200"/>
              <a:gd name="T78" fmla="*/ 248655 w 366395"/>
              <a:gd name="T79" fmla="*/ 146476 h 457200"/>
              <a:gd name="T80" fmla="*/ 1078989 w 366395"/>
              <a:gd name="T81" fmla="*/ 134715 h 457200"/>
              <a:gd name="T82" fmla="*/ 383371 w 366395"/>
              <a:gd name="T83" fmla="*/ 133224 h 457200"/>
              <a:gd name="T84" fmla="*/ 265535 w 366395"/>
              <a:gd name="T85" fmla="*/ 118022 h 457200"/>
              <a:gd name="T86" fmla="*/ 1090381 w 366395"/>
              <a:gd name="T87" fmla="*/ 117100 h 457200"/>
              <a:gd name="T88" fmla="*/ 38243 w 366395"/>
              <a:gd name="T89" fmla="*/ 8171 h 457200"/>
              <a:gd name="T90" fmla="*/ 38243 w 366395"/>
              <a:gd name="T91" fmla="*/ 47567 h 457200"/>
              <a:gd name="T92" fmla="*/ 1291010 w 366395"/>
              <a:gd name="T93" fmla="*/ 53544 h 457200"/>
              <a:gd name="T94" fmla="*/ 98776 w 366395"/>
              <a:gd name="T95" fmla="*/ 37755 h 457200"/>
              <a:gd name="T96" fmla="*/ 1354939 w 366395"/>
              <a:gd name="T97" fmla="*/ 17984 h 457200"/>
              <a:gd name="T98" fmla="*/ 1244939 w 366395"/>
              <a:gd name="T99" fmla="*/ 0 h 457200"/>
              <a:gd name="T100" fmla="*/ 1287023 w 366395"/>
              <a:gd name="T101" fmla="*/ 33317 h 457200"/>
              <a:gd name="T102" fmla="*/ 1354939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1062159" y="814334"/>
            <a:ext cx="45614" cy="35841"/>
          </a:xfrm>
          <a:custGeom>
            <a:avLst/>
            <a:gdLst>
              <a:gd name="T0" fmla="*/ 99406 w 20954"/>
              <a:gd name="T1" fmla="*/ 0 h 18414"/>
              <a:gd name="T2" fmla="*/ 28328 w 20954"/>
              <a:gd name="T3" fmla="*/ 0 h 18414"/>
              <a:gd name="T4" fmla="*/ 0 w 20954"/>
              <a:gd name="T5" fmla="*/ 318 h 18414"/>
              <a:gd name="T6" fmla="*/ 0 w 20954"/>
              <a:gd name="T7" fmla="*/ 1106 h 18414"/>
              <a:gd name="T8" fmla="*/ 28328 w 20954"/>
              <a:gd name="T9" fmla="*/ 1423 h 18414"/>
              <a:gd name="T10" fmla="*/ 99406 w 20954"/>
              <a:gd name="T11" fmla="*/ 1423 h 18414"/>
              <a:gd name="T12" fmla="*/ 127713 w 20954"/>
              <a:gd name="T13" fmla="*/ 1106 h 18414"/>
              <a:gd name="T14" fmla="*/ 127713 w 20954"/>
              <a:gd name="T15" fmla="*/ 318 h 18414"/>
              <a:gd name="T16" fmla="*/ 99406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363284" y="4726219"/>
            <a:ext cx="628824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" name="TextBox 1"/>
          <p:cNvSpPr txBox="1"/>
          <p:nvPr/>
        </p:nvSpPr>
        <p:spPr>
          <a:xfrm>
            <a:off x="1458397" y="2237058"/>
            <a:ext cx="10259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O‘ZBEKISTON  DAVLAT MUSTAQILLIGINING  QO‘LGA  KIRITILISHI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223" y="4418937"/>
            <a:ext cx="4858966" cy="23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7639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105" b="1" dirty="0" smtClean="0">
                <a:latin typeface="Arial" pitchFamily="34" charset="0"/>
                <a:cs typeface="Arial" pitchFamily="34" charset="0"/>
              </a:rPr>
              <a:t>O‘ZBEKISTON  MUSTAQILLIK  ARAFASIDA</a:t>
            </a:r>
            <a:endParaRPr lang="ru-RU" sz="410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510" y="1429619"/>
            <a:ext cx="76754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80-yillarida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Ittifoqidagi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inqiroz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- 1990-yil 24-martda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prezidentlik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lavozimining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- 1989-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21-oktyabr, 1990-yil 20-iyun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1990-yil 24-mart,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1991-yil 31-avgust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sari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qadamlar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6343" y="4090270"/>
            <a:ext cx="3669192" cy="2297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383" y="1429619"/>
            <a:ext cx="3988973" cy="26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827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46908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O‘ZBEKISTON DAVLAT MUSTAQILLIGINING 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LON QILINISHI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7" y="1288464"/>
            <a:ext cx="5759158" cy="534093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Qulayotgan sobiq Sovet Ittifoqining rahbarlari sobiq Ittifoqni saqlab qolishga urindilar.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O‘zbekistonning Birinchi Prezidenti tashabbusi bilan O‘zbekiston Respublikasi Oliy Kengashi 31-avgust kuni “O‘zbekiston Respublikasining Davlat Mustaqilligi asoslari to‘g‘risida”gi Qonunni qabul qildi.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1-sentabr esa O‘zbekiston Respublikasining Mustaqillik kuni deb belgilandi.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339" y="2974706"/>
            <a:ext cx="4333873" cy="27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052" y="1246908"/>
            <a:ext cx="4098348" cy="16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9732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7304" y="3639896"/>
            <a:ext cx="4549556" cy="2793811"/>
          </a:xfrm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Konstitutsiyasi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5-modda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18-noyabr,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2-iyul,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dekabr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- 250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125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40+40+40+2,5+2,5=125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970007" y="110402"/>
            <a:ext cx="6054439" cy="65532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/>
          </a:p>
        </p:txBody>
      </p:sp>
      <p:pic>
        <p:nvPicPr>
          <p:cNvPr id="8" name="Picture 4" descr="RANGLIY RASIMLAR OLAMI. FOTO - 2017 MODA VA DIZAY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870" y="1617636"/>
            <a:ext cx="5474280" cy="37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'zbekiston Respublikasining davlat ramzla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5686" y="1043224"/>
            <a:ext cx="1614277" cy="16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Гифка - Флаг Узбекистан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45" y="1032835"/>
            <a:ext cx="4234940" cy="24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O'zbekiston Respublikasi Davlat Madhiyasi скачать с 3gp mp4 mp3 fl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946" y="4191743"/>
            <a:ext cx="2540004" cy="1905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O‘ZBEKISTON RESPUBLIKASI DAVLAT RAMZLARI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3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105" b="1" dirty="0" smtClean="0">
                <a:latin typeface="Arial" pitchFamily="34" charset="0"/>
                <a:cs typeface="Arial" pitchFamily="34" charset="0"/>
              </a:rPr>
              <a:t>MUSTAQILLIK  ODIMLARI</a:t>
            </a:r>
            <a:endParaRPr lang="ru-RU" sz="410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988" y="1263280"/>
            <a:ext cx="4850822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542925" algn="just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Prezident Sh.Mirziyoev so‘zlari bilan aytganda: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“Birinchi Prezidentimiz biz uchun yangi hayot,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yangi jamiyat asoschisi,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O‘zbekistonning bunyod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kori sifatida tariximizda mangu qoladi.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464" y="1234712"/>
            <a:ext cx="4048890" cy="2694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4716" y="4149733"/>
            <a:ext cx="539028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185738" algn="just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tiklanish juda og‘ir sharoitga to‘g‘ri keldi. Shunga qaramay tinch bunyodkorlik ishlari amalga oshirildi.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2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599" y="1336919"/>
            <a:ext cx="7229475" cy="4263782"/>
          </a:xfr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442913" algn="just">
              <a:lnSpc>
                <a:spcPct val="120000"/>
              </a:lnSpc>
              <a:buNone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1991-yil O‘zbekiston davlat mustaqilligiga erishgach, Qorqalpog‘istonga O‘zbekiston tarkibidagi mustaqil Respublika maqomi berildi.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O‘zbeklar va qoraqalpoqlar asrlar davomida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yonma-yon,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og‘a-inilardek yashab keldilar.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tarkibidagi Qoraqal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pog‘iston Respublikasi o‘zining Konstitut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siyasiga va davlat ramzlariga ega.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3076" name="Picture 4" descr="НОВОСТИ БЕЗ ЦЕНЗУРЫ: Пример Крыма заразил жителей Каракалпакстан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7"/>
          <a:stretch/>
        </p:blipFill>
        <p:spPr bwMode="auto">
          <a:xfrm>
            <a:off x="7677372" y="1300162"/>
            <a:ext cx="3867760" cy="2614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8" name="Picture 6" descr="http://sovminrk.gov.uz/wp-content/uploaded51/gerb_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8440" y="2642684"/>
            <a:ext cx="1142998" cy="11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220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105" b="1" dirty="0" smtClean="0">
                <a:latin typeface="Arial" pitchFamily="34" charset="0"/>
                <a:cs typeface="Arial" pitchFamily="34" charset="0"/>
              </a:rPr>
              <a:t>QORAQALPOG‘ISTON  RESPUBLIKASI</a:t>
            </a:r>
            <a:endParaRPr lang="ru-RU" sz="4105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972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360</Words>
  <Application>Microsoft Office PowerPoint</Application>
  <PresentationFormat>Произвольный</PresentationFormat>
  <Paragraphs>75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63</cp:revision>
  <dcterms:created xsi:type="dcterms:W3CDTF">2020-04-06T10:42:52Z</dcterms:created>
  <dcterms:modified xsi:type="dcterms:W3CDTF">2021-03-29T12:16:13Z</dcterms:modified>
</cp:coreProperties>
</file>