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2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775" r:id="rId2"/>
    <p:sldMasterId id="2147483788" r:id="rId3"/>
  </p:sldMasterIdLst>
  <p:notesMasterIdLst>
    <p:notesMasterId r:id="rId21"/>
  </p:notesMasterIdLst>
  <p:sldIdLst>
    <p:sldId id="400" r:id="rId4"/>
    <p:sldId id="417" r:id="rId5"/>
    <p:sldId id="401" r:id="rId6"/>
    <p:sldId id="359" r:id="rId7"/>
    <p:sldId id="386" r:id="rId8"/>
    <p:sldId id="402" r:id="rId9"/>
    <p:sldId id="404" r:id="rId10"/>
    <p:sldId id="381" r:id="rId11"/>
    <p:sldId id="405" r:id="rId12"/>
    <p:sldId id="384" r:id="rId13"/>
    <p:sldId id="406" r:id="rId14"/>
    <p:sldId id="385" r:id="rId15"/>
    <p:sldId id="407" r:id="rId16"/>
    <p:sldId id="419" r:id="rId17"/>
    <p:sldId id="418" r:id="rId18"/>
    <p:sldId id="380" r:id="rId19"/>
    <p:sldId id="413" r:id="rId20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CC3399"/>
    <a:srgbClr val="FFCCFF"/>
    <a:srgbClr val="FFCCCC"/>
    <a:srgbClr val="FFFF99"/>
    <a:srgbClr val="33CCFF"/>
    <a:srgbClr val="FF66CC"/>
    <a:srgbClr val="FF33CC"/>
    <a:srgbClr val="FF99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5382" autoAdjust="0"/>
  </p:normalViewPr>
  <p:slideViewPr>
    <p:cSldViewPr snapToGrid="0">
      <p:cViewPr varScale="1">
        <p:scale>
          <a:sx n="92" d="100"/>
          <a:sy n="92" d="100"/>
        </p:scale>
        <p:origin x="780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11F2-C6F7-4408-8A94-D7C2217BC54F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4C1E-46C9-452C-9820-5F259BFDCB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0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707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235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708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553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346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727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608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930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673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043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3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08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7540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31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5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5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9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8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4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2451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11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3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578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65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88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37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50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691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5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23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15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109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3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34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9576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1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8670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4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28692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12134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2954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9616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48345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9932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447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37" indent="-18571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263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1389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7787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664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940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76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42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512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80499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72813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9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51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941696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030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0828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33816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930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4480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2034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7232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2398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70"/>
            </a:lvl1pPr>
            <a:lvl2pPr marL="318229" indent="0" algn="ctr">
              <a:buNone/>
              <a:defRPr sz="1392"/>
            </a:lvl2pPr>
            <a:lvl3pPr marL="636459" indent="0" algn="ctr">
              <a:buNone/>
              <a:defRPr sz="1253"/>
            </a:lvl3pPr>
            <a:lvl4pPr marL="954688" indent="0" algn="ctr">
              <a:buNone/>
              <a:defRPr sz="1114"/>
            </a:lvl4pPr>
            <a:lvl5pPr marL="1272918" indent="0" algn="ctr">
              <a:buNone/>
              <a:defRPr sz="1114"/>
            </a:lvl5pPr>
            <a:lvl6pPr marL="1591147" indent="0" algn="ctr">
              <a:buNone/>
              <a:defRPr sz="1114"/>
            </a:lvl6pPr>
            <a:lvl7pPr marL="1909377" indent="0" algn="ctr">
              <a:buNone/>
              <a:defRPr sz="1114"/>
            </a:lvl7pPr>
            <a:lvl8pPr marL="2227606" indent="0" algn="ctr">
              <a:buNone/>
              <a:defRPr sz="1114"/>
            </a:lvl8pPr>
            <a:lvl9pPr marL="2545836" indent="0" algn="ctr">
              <a:buNone/>
              <a:defRPr sz="11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51403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651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0124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1pPr>
            <a:lvl2pPr marL="3182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2pPr>
            <a:lvl3pPr marL="636459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9546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27291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59114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190937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22760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54583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6705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77976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38020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70898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4624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8"/>
          </a:xfrm>
        </p:spPr>
        <p:txBody>
          <a:bodyPr/>
          <a:lstStyle>
            <a:lvl1pPr>
              <a:defRPr sz="2227"/>
            </a:lvl1pPr>
            <a:lvl2pPr>
              <a:defRPr sz="1949"/>
            </a:lvl2pPr>
            <a:lvl3pPr>
              <a:defRPr sz="1670"/>
            </a:lvl3pPr>
            <a:lvl4pPr>
              <a:defRPr sz="1392"/>
            </a:lvl4pPr>
            <a:lvl5pPr>
              <a:defRPr sz="1392"/>
            </a:lvl5pPr>
            <a:lvl6pPr>
              <a:defRPr sz="1392"/>
            </a:lvl6pPr>
            <a:lvl7pPr>
              <a:defRPr sz="1392"/>
            </a:lvl7pPr>
            <a:lvl8pPr>
              <a:defRPr sz="1392"/>
            </a:lvl8pPr>
            <a:lvl9pPr>
              <a:defRPr sz="139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5553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8"/>
          </a:xfrm>
        </p:spPr>
        <p:txBody>
          <a:bodyPr anchor="t"/>
          <a:lstStyle>
            <a:lvl1pPr marL="0" indent="0">
              <a:buNone/>
              <a:defRPr sz="2227"/>
            </a:lvl1pPr>
            <a:lvl2pPr marL="318229" indent="0">
              <a:buNone/>
              <a:defRPr sz="1949"/>
            </a:lvl2pPr>
            <a:lvl3pPr marL="636459" indent="0">
              <a:buNone/>
              <a:defRPr sz="1670"/>
            </a:lvl3pPr>
            <a:lvl4pPr marL="954688" indent="0">
              <a:buNone/>
              <a:defRPr sz="1392"/>
            </a:lvl4pPr>
            <a:lvl5pPr marL="1272918" indent="0">
              <a:buNone/>
              <a:defRPr sz="1392"/>
            </a:lvl5pPr>
            <a:lvl6pPr marL="1591147" indent="0">
              <a:buNone/>
              <a:defRPr sz="1392"/>
            </a:lvl6pPr>
            <a:lvl7pPr marL="1909377" indent="0">
              <a:buNone/>
              <a:defRPr sz="1392"/>
            </a:lvl7pPr>
            <a:lvl8pPr marL="2227606" indent="0">
              <a:buNone/>
              <a:defRPr sz="1392"/>
            </a:lvl8pPr>
            <a:lvl9pPr marL="2545836" indent="0">
              <a:buNone/>
              <a:defRPr sz="139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56833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52374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1801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9025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5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5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182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2755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/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1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4" y="4727516"/>
            <a:ext cx="1620957" cy="230820"/>
          </a:xfrm>
          <a:prstGeom prst="rect">
            <a:avLst/>
          </a:prstGeom>
        </p:spPr>
        <p:txBody>
          <a:bodyPr vert="horz" wrap="square" lIns="91430" tIns="45714" rIns="91430" bIns="45714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0" tIns="45714" rIns="91430" bIns="4571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9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2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717" r:id="rId36"/>
    <p:sldLayoutId id="2147483718" r:id="rId37"/>
    <p:sldLayoutId id="2147483719" r:id="rId38"/>
    <p:sldLayoutId id="2147483720" r:id="rId39"/>
    <p:sldLayoutId id="2147483721" r:id="rId40"/>
    <p:sldLayoutId id="2147483722" r:id="rId41"/>
    <p:sldLayoutId id="2147483723" r:id="rId42"/>
    <p:sldLayoutId id="2147483724" r:id="rId43"/>
    <p:sldLayoutId id="2147483725" r:id="rId44"/>
    <p:sldLayoutId id="2147483726" r:id="rId45"/>
    <p:sldLayoutId id="2147483727" r:id="rId46"/>
    <p:sldLayoutId id="2147483728" r:id="rId47"/>
    <p:sldLayoutId id="2147483729" r:id="rId48"/>
    <p:sldLayoutId id="2147483730" r:id="rId49"/>
    <p:sldLayoutId id="2147483731" r:id="rId50"/>
    <p:sldLayoutId id="2147483732" r:id="rId51"/>
    <p:sldLayoutId id="2147483733" r:id="rId52"/>
    <p:sldLayoutId id="2147483734" r:id="rId53"/>
    <p:sldLayoutId id="2147483735" r:id="rId54"/>
    <p:sldLayoutId id="2147483736" r:id="rId55"/>
    <p:sldLayoutId id="2147483737" r:id="rId56"/>
    <p:sldLayoutId id="2147483738" r:id="rId57"/>
  </p:sldLayoutIdLst>
  <p:txStyles>
    <p:titleStyle>
      <a:lvl1pPr algn="ctr" defTabSz="914270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5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38" indent="-173013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64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290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16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24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8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10/31/2020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46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l" defTabSz="636459" rtl="0" eaLnBrk="1" latinLnBrk="0" hangingPunct="1">
        <a:lnSpc>
          <a:spcPct val="90000"/>
        </a:lnSpc>
        <a:spcBef>
          <a:spcPct val="0"/>
        </a:spcBef>
        <a:buNone/>
        <a:defRPr sz="3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15" indent="-159115" algn="l" defTabSz="636459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1pPr>
      <a:lvl2pPr marL="47734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79557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0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43203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75026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206849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38672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70495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1pPr>
      <a:lvl2pPr marL="31822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2pPr>
      <a:lvl3pPr marL="63645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3pPr>
      <a:lvl4pPr marL="95468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27291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59114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190937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22760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54583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62FDF-1C7B-4CA6-9AA8-43F9EF8E3572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C5A29-8500-488B-A16B-953BB9BAD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0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0.xml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0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4.xml"/><Relationship Id="rId4" Type="http://schemas.openxmlformats.org/officeDocument/2006/relationships/image" Target="../media/image2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4.xml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5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4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0.xml"/><Relationship Id="rId5" Type="http://schemas.openxmlformats.org/officeDocument/2006/relationships/image" Target="../media/image11.jp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6912"/>
            <a:ext cx="9144000" cy="1342017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kern="0" spc="7" dirty="0" smtClean="0">
              <a:solidFill>
                <a:sysClr val="window" lastClr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kern="0" spc="7" dirty="0" smtClean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TARIXDAN  HIKOYALAR</a:t>
            </a:r>
          </a:p>
          <a:p>
            <a:pPr algn="ctr"/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11">
            <a:extLst>
              <a:ext uri="{FF2B5EF4-FFF2-40B4-BE49-F238E27FC236}">
                <a16:creationId xmlns:a16="http://schemas.microsoft.com/office/drawing/2014/main" id="{5B75B315-3F99-4F20-AE24-482E239D9233}"/>
              </a:ext>
            </a:extLst>
          </p:cNvPr>
          <p:cNvSpPr/>
          <p:nvPr/>
        </p:nvSpPr>
        <p:spPr>
          <a:xfrm>
            <a:off x="585670" y="244370"/>
            <a:ext cx="778212" cy="764131"/>
          </a:xfrm>
          <a:custGeom>
            <a:avLst/>
            <a:gdLst/>
            <a:ahLst/>
            <a:cxnLst/>
            <a:rect l="l" t="t" r="r" b="b"/>
            <a:pathLst>
              <a:path w="407034" h="366395">
                <a:moveTo>
                  <a:pt x="406874" y="352624"/>
                </a:moveTo>
                <a:lnTo>
                  <a:pt x="0" y="352624"/>
                </a:lnTo>
                <a:lnTo>
                  <a:pt x="0" y="366187"/>
                </a:lnTo>
                <a:lnTo>
                  <a:pt x="406874" y="366187"/>
                </a:lnTo>
                <a:lnTo>
                  <a:pt x="406874" y="352624"/>
                </a:lnTo>
                <a:close/>
              </a:path>
              <a:path w="407034" h="366395">
                <a:moveTo>
                  <a:pt x="54248" y="0"/>
                </a:moveTo>
                <a:lnTo>
                  <a:pt x="0" y="0"/>
                </a:lnTo>
                <a:lnTo>
                  <a:pt x="0" y="21700"/>
                </a:lnTo>
                <a:lnTo>
                  <a:pt x="6781" y="35261"/>
                </a:lnTo>
                <a:lnTo>
                  <a:pt x="6781" y="352624"/>
                </a:lnTo>
                <a:lnTo>
                  <a:pt x="20342" y="352624"/>
                </a:lnTo>
                <a:lnTo>
                  <a:pt x="20342" y="40686"/>
                </a:lnTo>
                <a:lnTo>
                  <a:pt x="47468" y="40686"/>
                </a:lnTo>
                <a:lnTo>
                  <a:pt x="47468" y="35261"/>
                </a:lnTo>
                <a:lnTo>
                  <a:pt x="51537" y="27122"/>
                </a:lnTo>
                <a:lnTo>
                  <a:pt x="17632" y="27122"/>
                </a:lnTo>
                <a:lnTo>
                  <a:pt x="13561" y="18986"/>
                </a:lnTo>
                <a:lnTo>
                  <a:pt x="13561" y="13561"/>
                </a:lnTo>
                <a:lnTo>
                  <a:pt x="54248" y="13561"/>
                </a:lnTo>
                <a:lnTo>
                  <a:pt x="54248" y="0"/>
                </a:lnTo>
                <a:close/>
              </a:path>
              <a:path w="407034" h="366395">
                <a:moveTo>
                  <a:pt x="47468" y="40686"/>
                </a:moveTo>
                <a:lnTo>
                  <a:pt x="33903" y="40686"/>
                </a:lnTo>
                <a:lnTo>
                  <a:pt x="33903" y="352624"/>
                </a:lnTo>
                <a:lnTo>
                  <a:pt x="47468" y="352624"/>
                </a:lnTo>
                <a:lnTo>
                  <a:pt x="47468" y="196656"/>
                </a:lnTo>
                <a:lnTo>
                  <a:pt x="115282" y="196656"/>
                </a:lnTo>
                <a:lnTo>
                  <a:pt x="115282" y="183092"/>
                </a:lnTo>
                <a:lnTo>
                  <a:pt x="47468" y="183092"/>
                </a:lnTo>
                <a:lnTo>
                  <a:pt x="47468" y="40686"/>
                </a:lnTo>
                <a:close/>
              </a:path>
              <a:path w="407034" h="366395">
                <a:moveTo>
                  <a:pt x="115282" y="196656"/>
                </a:moveTo>
                <a:lnTo>
                  <a:pt x="101718" y="196656"/>
                </a:lnTo>
                <a:lnTo>
                  <a:pt x="101718" y="352624"/>
                </a:lnTo>
                <a:lnTo>
                  <a:pt x="115282" y="352624"/>
                </a:lnTo>
                <a:lnTo>
                  <a:pt x="115282" y="196656"/>
                </a:lnTo>
                <a:close/>
              </a:path>
              <a:path w="407034" h="366395">
                <a:moveTo>
                  <a:pt x="203436" y="93578"/>
                </a:moveTo>
                <a:lnTo>
                  <a:pt x="157999" y="125453"/>
                </a:lnTo>
                <a:lnTo>
                  <a:pt x="130820" y="164782"/>
                </a:lnTo>
                <a:lnTo>
                  <a:pt x="128844" y="181062"/>
                </a:lnTo>
                <a:lnTo>
                  <a:pt x="128844" y="352624"/>
                </a:lnTo>
                <a:lnTo>
                  <a:pt x="142405" y="352624"/>
                </a:lnTo>
                <a:lnTo>
                  <a:pt x="142405" y="217001"/>
                </a:lnTo>
                <a:lnTo>
                  <a:pt x="278030" y="217001"/>
                </a:lnTo>
                <a:lnTo>
                  <a:pt x="278030" y="203436"/>
                </a:lnTo>
                <a:lnTo>
                  <a:pt x="142405" y="203436"/>
                </a:lnTo>
                <a:lnTo>
                  <a:pt x="142405" y="181062"/>
                </a:lnTo>
                <a:lnTo>
                  <a:pt x="155852" y="145109"/>
                </a:lnTo>
                <a:lnTo>
                  <a:pt x="203436" y="109857"/>
                </a:lnTo>
                <a:lnTo>
                  <a:pt x="226642" y="109857"/>
                </a:lnTo>
                <a:lnTo>
                  <a:pt x="203436" y="93578"/>
                </a:lnTo>
                <a:close/>
              </a:path>
              <a:path w="407034" h="366395">
                <a:moveTo>
                  <a:pt x="203436" y="236664"/>
                </a:moveTo>
                <a:lnTo>
                  <a:pt x="170622" y="262844"/>
                </a:lnTo>
                <a:lnTo>
                  <a:pt x="169531" y="270568"/>
                </a:lnTo>
                <a:lnTo>
                  <a:pt x="169531" y="352624"/>
                </a:lnTo>
                <a:lnTo>
                  <a:pt x="183092" y="352624"/>
                </a:lnTo>
                <a:lnTo>
                  <a:pt x="183092" y="265146"/>
                </a:lnTo>
                <a:lnTo>
                  <a:pt x="185806" y="260399"/>
                </a:lnTo>
                <a:lnTo>
                  <a:pt x="190554" y="258364"/>
                </a:lnTo>
                <a:lnTo>
                  <a:pt x="203436" y="252262"/>
                </a:lnTo>
                <a:lnTo>
                  <a:pt x="229994" y="252262"/>
                </a:lnTo>
                <a:lnTo>
                  <a:pt x="228474" y="250449"/>
                </a:lnTo>
                <a:lnTo>
                  <a:pt x="222421" y="246157"/>
                </a:lnTo>
                <a:lnTo>
                  <a:pt x="203436" y="236664"/>
                </a:lnTo>
                <a:close/>
              </a:path>
              <a:path w="407034" h="366395">
                <a:moveTo>
                  <a:pt x="229994" y="252262"/>
                </a:moveTo>
                <a:lnTo>
                  <a:pt x="203436" y="252262"/>
                </a:lnTo>
                <a:lnTo>
                  <a:pt x="216320" y="258364"/>
                </a:lnTo>
                <a:lnTo>
                  <a:pt x="221068" y="260399"/>
                </a:lnTo>
                <a:lnTo>
                  <a:pt x="223782" y="265146"/>
                </a:lnTo>
                <a:lnTo>
                  <a:pt x="223782" y="352624"/>
                </a:lnTo>
                <a:lnTo>
                  <a:pt x="237343" y="352624"/>
                </a:lnTo>
                <a:lnTo>
                  <a:pt x="237343" y="270568"/>
                </a:lnTo>
                <a:lnTo>
                  <a:pt x="236252" y="262844"/>
                </a:lnTo>
                <a:lnTo>
                  <a:pt x="233190" y="256075"/>
                </a:lnTo>
                <a:lnTo>
                  <a:pt x="229994" y="252262"/>
                </a:lnTo>
                <a:close/>
              </a:path>
              <a:path w="407034" h="366395">
                <a:moveTo>
                  <a:pt x="278030" y="217001"/>
                </a:moveTo>
                <a:lnTo>
                  <a:pt x="264469" y="217001"/>
                </a:lnTo>
                <a:lnTo>
                  <a:pt x="264469" y="352624"/>
                </a:lnTo>
                <a:lnTo>
                  <a:pt x="278030" y="352624"/>
                </a:lnTo>
                <a:lnTo>
                  <a:pt x="278030" y="217001"/>
                </a:lnTo>
                <a:close/>
              </a:path>
              <a:path w="407034" h="366395">
                <a:moveTo>
                  <a:pt x="305156" y="81373"/>
                </a:moveTo>
                <a:lnTo>
                  <a:pt x="291592" y="81373"/>
                </a:lnTo>
                <a:lnTo>
                  <a:pt x="291592" y="352624"/>
                </a:lnTo>
                <a:lnTo>
                  <a:pt x="305156" y="352624"/>
                </a:lnTo>
                <a:lnTo>
                  <a:pt x="305156" y="196656"/>
                </a:lnTo>
                <a:lnTo>
                  <a:pt x="372971" y="196656"/>
                </a:lnTo>
                <a:lnTo>
                  <a:pt x="372971" y="183092"/>
                </a:lnTo>
                <a:lnTo>
                  <a:pt x="305156" y="183092"/>
                </a:lnTo>
                <a:lnTo>
                  <a:pt x="305156" y="172923"/>
                </a:lnTo>
                <a:lnTo>
                  <a:pt x="318717" y="164105"/>
                </a:lnTo>
                <a:lnTo>
                  <a:pt x="342452" y="164105"/>
                </a:lnTo>
                <a:lnTo>
                  <a:pt x="337031" y="160037"/>
                </a:lnTo>
                <a:lnTo>
                  <a:pt x="331944" y="156646"/>
                </a:lnTo>
                <a:lnTo>
                  <a:pt x="305156" y="156646"/>
                </a:lnTo>
                <a:lnTo>
                  <a:pt x="305156" y="81373"/>
                </a:lnTo>
                <a:close/>
              </a:path>
              <a:path w="407034" h="366395">
                <a:moveTo>
                  <a:pt x="372971" y="196656"/>
                </a:moveTo>
                <a:lnTo>
                  <a:pt x="359406" y="196656"/>
                </a:lnTo>
                <a:lnTo>
                  <a:pt x="359406" y="352624"/>
                </a:lnTo>
                <a:lnTo>
                  <a:pt x="372971" y="352624"/>
                </a:lnTo>
                <a:lnTo>
                  <a:pt x="372971" y="196656"/>
                </a:lnTo>
                <a:close/>
              </a:path>
              <a:path w="407034" h="366395">
                <a:moveTo>
                  <a:pt x="400093" y="40686"/>
                </a:moveTo>
                <a:lnTo>
                  <a:pt x="386532" y="40686"/>
                </a:lnTo>
                <a:lnTo>
                  <a:pt x="386532" y="352624"/>
                </a:lnTo>
                <a:lnTo>
                  <a:pt x="400093" y="352624"/>
                </a:lnTo>
                <a:lnTo>
                  <a:pt x="400093" y="40686"/>
                </a:lnTo>
                <a:close/>
              </a:path>
              <a:path w="407034" h="366395">
                <a:moveTo>
                  <a:pt x="226642" y="109857"/>
                </a:moveTo>
                <a:lnTo>
                  <a:pt x="203436" y="109857"/>
                </a:lnTo>
                <a:lnTo>
                  <a:pt x="241411" y="136302"/>
                </a:lnTo>
                <a:lnTo>
                  <a:pt x="251022" y="145013"/>
                </a:lnTo>
                <a:lnTo>
                  <a:pt x="258281" y="155630"/>
                </a:lnTo>
                <a:lnTo>
                  <a:pt x="262869" y="167773"/>
                </a:lnTo>
                <a:lnTo>
                  <a:pt x="264469" y="181062"/>
                </a:lnTo>
                <a:lnTo>
                  <a:pt x="264469" y="203436"/>
                </a:lnTo>
                <a:lnTo>
                  <a:pt x="278030" y="203436"/>
                </a:lnTo>
                <a:lnTo>
                  <a:pt x="278030" y="181062"/>
                </a:lnTo>
                <a:lnTo>
                  <a:pt x="276049" y="164743"/>
                </a:lnTo>
                <a:lnTo>
                  <a:pt x="270317" y="149696"/>
                </a:lnTo>
                <a:lnTo>
                  <a:pt x="261153" y="136430"/>
                </a:lnTo>
                <a:lnTo>
                  <a:pt x="248874" y="125453"/>
                </a:lnTo>
                <a:lnTo>
                  <a:pt x="226642" y="109857"/>
                </a:lnTo>
                <a:close/>
              </a:path>
              <a:path w="407034" h="366395">
                <a:moveTo>
                  <a:pt x="88157" y="147830"/>
                </a:moveTo>
                <a:lnTo>
                  <a:pt x="69843" y="160037"/>
                </a:lnTo>
                <a:lnTo>
                  <a:pt x="64422" y="164105"/>
                </a:lnTo>
                <a:lnTo>
                  <a:pt x="61029" y="170207"/>
                </a:lnTo>
                <a:lnTo>
                  <a:pt x="61029" y="183092"/>
                </a:lnTo>
                <a:lnTo>
                  <a:pt x="74594" y="183092"/>
                </a:lnTo>
                <a:lnTo>
                  <a:pt x="74594" y="174952"/>
                </a:lnTo>
                <a:lnTo>
                  <a:pt x="75952" y="172923"/>
                </a:lnTo>
                <a:lnTo>
                  <a:pt x="77306" y="171561"/>
                </a:lnTo>
                <a:lnTo>
                  <a:pt x="88157" y="164782"/>
                </a:lnTo>
                <a:lnTo>
                  <a:pt x="115282" y="164782"/>
                </a:lnTo>
                <a:lnTo>
                  <a:pt x="115282" y="156646"/>
                </a:lnTo>
                <a:lnTo>
                  <a:pt x="101718" y="156646"/>
                </a:lnTo>
                <a:lnTo>
                  <a:pt x="88157" y="147830"/>
                </a:lnTo>
                <a:close/>
              </a:path>
              <a:path w="407034" h="366395">
                <a:moveTo>
                  <a:pt x="115282" y="164782"/>
                </a:moveTo>
                <a:lnTo>
                  <a:pt x="88157" y="164782"/>
                </a:lnTo>
                <a:lnTo>
                  <a:pt x="101718" y="173598"/>
                </a:lnTo>
                <a:lnTo>
                  <a:pt x="101718" y="183092"/>
                </a:lnTo>
                <a:lnTo>
                  <a:pt x="115282" y="183092"/>
                </a:lnTo>
                <a:lnTo>
                  <a:pt x="115282" y="164782"/>
                </a:lnTo>
                <a:close/>
              </a:path>
              <a:path w="407034" h="366395">
                <a:moveTo>
                  <a:pt x="342452" y="164105"/>
                </a:moveTo>
                <a:lnTo>
                  <a:pt x="318717" y="164105"/>
                </a:lnTo>
                <a:lnTo>
                  <a:pt x="329568" y="170888"/>
                </a:lnTo>
                <a:lnTo>
                  <a:pt x="331603" y="172242"/>
                </a:lnTo>
                <a:lnTo>
                  <a:pt x="332280" y="174279"/>
                </a:lnTo>
                <a:lnTo>
                  <a:pt x="332280" y="183092"/>
                </a:lnTo>
                <a:lnTo>
                  <a:pt x="345843" y="183092"/>
                </a:lnTo>
                <a:lnTo>
                  <a:pt x="345843" y="170207"/>
                </a:lnTo>
                <a:lnTo>
                  <a:pt x="342452" y="164105"/>
                </a:lnTo>
                <a:close/>
              </a:path>
              <a:path w="407034" h="366395">
                <a:moveTo>
                  <a:pt x="406874" y="0"/>
                </a:moveTo>
                <a:lnTo>
                  <a:pt x="352626" y="0"/>
                </a:lnTo>
                <a:lnTo>
                  <a:pt x="352626" y="21700"/>
                </a:lnTo>
                <a:lnTo>
                  <a:pt x="359406" y="35261"/>
                </a:lnTo>
                <a:lnTo>
                  <a:pt x="359406" y="183092"/>
                </a:lnTo>
                <a:lnTo>
                  <a:pt x="372971" y="183092"/>
                </a:lnTo>
                <a:lnTo>
                  <a:pt x="372971" y="40686"/>
                </a:lnTo>
                <a:lnTo>
                  <a:pt x="400093" y="40686"/>
                </a:lnTo>
                <a:lnTo>
                  <a:pt x="400093" y="35261"/>
                </a:lnTo>
                <a:lnTo>
                  <a:pt x="404163" y="27122"/>
                </a:lnTo>
                <a:lnTo>
                  <a:pt x="370255" y="27122"/>
                </a:lnTo>
                <a:lnTo>
                  <a:pt x="366187" y="18986"/>
                </a:lnTo>
                <a:lnTo>
                  <a:pt x="366187" y="13561"/>
                </a:lnTo>
                <a:lnTo>
                  <a:pt x="406874" y="13561"/>
                </a:lnTo>
                <a:lnTo>
                  <a:pt x="406874" y="0"/>
                </a:lnTo>
                <a:close/>
              </a:path>
              <a:path w="407034" h="366395">
                <a:moveTo>
                  <a:pt x="305156" y="40686"/>
                </a:moveTo>
                <a:lnTo>
                  <a:pt x="101718" y="40686"/>
                </a:lnTo>
                <a:lnTo>
                  <a:pt x="101718" y="156646"/>
                </a:lnTo>
                <a:lnTo>
                  <a:pt x="115282" y="156646"/>
                </a:lnTo>
                <a:lnTo>
                  <a:pt x="115282" y="81373"/>
                </a:lnTo>
                <a:lnTo>
                  <a:pt x="305156" y="81373"/>
                </a:lnTo>
                <a:lnTo>
                  <a:pt x="305156" y="67812"/>
                </a:lnTo>
                <a:lnTo>
                  <a:pt x="115282" y="67812"/>
                </a:lnTo>
                <a:lnTo>
                  <a:pt x="115282" y="54248"/>
                </a:lnTo>
                <a:lnTo>
                  <a:pt x="305156" y="54248"/>
                </a:lnTo>
                <a:lnTo>
                  <a:pt x="305156" y="40686"/>
                </a:lnTo>
                <a:close/>
              </a:path>
              <a:path w="407034" h="366395">
                <a:moveTo>
                  <a:pt x="318717" y="147830"/>
                </a:moveTo>
                <a:lnTo>
                  <a:pt x="305156" y="156646"/>
                </a:lnTo>
                <a:lnTo>
                  <a:pt x="331944" y="156646"/>
                </a:lnTo>
                <a:lnTo>
                  <a:pt x="318717" y="147830"/>
                </a:lnTo>
                <a:close/>
              </a:path>
              <a:path w="407034" h="366395">
                <a:moveTo>
                  <a:pt x="305156" y="54248"/>
                </a:moveTo>
                <a:lnTo>
                  <a:pt x="291592" y="54248"/>
                </a:lnTo>
                <a:lnTo>
                  <a:pt x="291592" y="67812"/>
                </a:lnTo>
                <a:lnTo>
                  <a:pt x="305156" y="67812"/>
                </a:lnTo>
                <a:lnTo>
                  <a:pt x="305156" y="54248"/>
                </a:lnTo>
                <a:close/>
              </a:path>
              <a:path w="407034" h="366395">
                <a:moveTo>
                  <a:pt x="54248" y="13561"/>
                </a:moveTo>
                <a:lnTo>
                  <a:pt x="40686" y="13561"/>
                </a:lnTo>
                <a:lnTo>
                  <a:pt x="40686" y="18986"/>
                </a:lnTo>
                <a:lnTo>
                  <a:pt x="36619" y="27122"/>
                </a:lnTo>
                <a:lnTo>
                  <a:pt x="51537" y="27122"/>
                </a:lnTo>
                <a:lnTo>
                  <a:pt x="54248" y="21700"/>
                </a:lnTo>
                <a:lnTo>
                  <a:pt x="54248" y="13561"/>
                </a:lnTo>
                <a:close/>
              </a:path>
              <a:path w="407034" h="366395">
                <a:moveTo>
                  <a:pt x="406874" y="13561"/>
                </a:moveTo>
                <a:lnTo>
                  <a:pt x="393313" y="13561"/>
                </a:lnTo>
                <a:lnTo>
                  <a:pt x="393313" y="18986"/>
                </a:lnTo>
                <a:lnTo>
                  <a:pt x="389242" y="27122"/>
                </a:lnTo>
                <a:lnTo>
                  <a:pt x="404163" y="27122"/>
                </a:lnTo>
                <a:lnTo>
                  <a:pt x="406874" y="21700"/>
                </a:lnTo>
                <a:lnTo>
                  <a:pt x="406874" y="1356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285236"/>
            <a:endParaRPr sz="252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6137" y="194544"/>
            <a:ext cx="1176033" cy="863787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676138" y="395604"/>
            <a:ext cx="1176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Latn-UZ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5-SINF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307975" y="1712121"/>
            <a:ext cx="462909" cy="100141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591"/>
          </a:p>
        </p:txBody>
      </p:sp>
      <p:sp>
        <p:nvSpPr>
          <p:cNvPr id="12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306346" y="3027083"/>
            <a:ext cx="462909" cy="98761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591"/>
          </a:p>
        </p:txBody>
      </p:sp>
      <p:sp>
        <p:nvSpPr>
          <p:cNvPr id="1030" name="AutoShape 6" descr="Приложения в Google Play – 7 Mo'jiza - Dunyo mo'jizalar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Приложения в Google Play – 7 Mo'jiza - Dunyo mo'jizalar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Семь чудес света - общие свед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881" y="1672472"/>
            <a:ext cx="3396679" cy="224766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754" y="1672472"/>
            <a:ext cx="2990838" cy="2082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992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1011679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uz-Latn-UZ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DIQQAT QILING!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0" name="AutoShape 4" descr="Zevs ma'badi haqida qiziqarli ma'lumotlar. Olimpiada Zevs haykal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2" name="AutoShape 6" descr="Zevs ma'badi haqida qiziqarli ma'lumotlar. Olimpiada Zevs haykal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4" name="AutoShape 8" descr="Zevs ma'badi haqida qiziqarli ma'lumotlar. Olimpiada Zevs haykal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6" name="AutoShape 10" descr="Zevs ma'badi haqida qiziqarli ma'lumotlar. Olimpiada Zevs haykal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8" name="AutoShape 12" descr="Phidiyos Zevsning Olimpiyadagi haykali. Dunyo mo'jizalar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4" name="AutoShape 2" descr="Zevs ma'badi haqida qiziqarli ma'lumotlar. Olimpiada Zevs haykal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788" y="1156142"/>
            <a:ext cx="4143171" cy="27523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29"/>
          <a:stretch/>
        </p:blipFill>
        <p:spPr>
          <a:xfrm>
            <a:off x="89407" y="1694688"/>
            <a:ext cx="4567227" cy="281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19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AutoShape 2" descr="Zevs ma'badi haqida qiziqarli ma'lumotlar. Olimpiada Zevs haykal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1076" name="AutoShape 4" descr="Zevs ma'badi haqida qiziqarli ma'lumotlar. Olimpiada Zevs haykal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1078" name="AutoShape 6" descr="Zevs ma'badi haqida qiziqarli ma'lumotlar. Olimpiada Zevs haykal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1081" name="AutoShape 9" descr="Zevs ma'badi haqida qiziqarli ma'lumotlar. Olimpiada Zevs haykal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06322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TELEFONNING YARATILISHI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160" y="1475916"/>
            <a:ext cx="2259711" cy="2705940"/>
          </a:xfrm>
          <a:prstGeom prst="rect">
            <a:avLst/>
          </a:prstGeom>
        </p:spPr>
      </p:pic>
      <p:sp>
        <p:nvSpPr>
          <p:cNvPr id="5" name="Горизонтальный свиток 4"/>
          <p:cNvSpPr/>
          <p:nvPr/>
        </p:nvSpPr>
        <p:spPr>
          <a:xfrm>
            <a:off x="155575" y="1207692"/>
            <a:ext cx="5270667" cy="3363752"/>
          </a:xfrm>
          <a:prstGeom prst="horizontalScroll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z-Latn-U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Dastlabki telefon apparatini </a:t>
            </a:r>
          </a:p>
          <a:p>
            <a:r>
              <a:rPr lang="uz-Latn-U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1876 - </a:t>
            </a:r>
            <a:r>
              <a:rPr lang="uz-Latn-U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yida Angliyada tug‘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uz-Latn-U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lib, Amerikada yashagan Aleksandr Bell yaratdi.</a:t>
            </a:r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1011936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uz-Latn-UZ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TELEFON APPARATINING TAKOMILLASHISHI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823" y="1580106"/>
            <a:ext cx="2762250" cy="2145790"/>
          </a:xfrm>
          <a:prstGeom prst="rect">
            <a:avLst/>
          </a:prstGeom>
          <a:ln w="38100">
            <a:solidFill>
              <a:srgbClr val="CC3399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32" y="1536192"/>
            <a:ext cx="2715707" cy="2145791"/>
          </a:xfrm>
          <a:prstGeom prst="rect">
            <a:avLst/>
          </a:prstGeom>
          <a:ln w="38100">
            <a:solidFill>
              <a:srgbClr val="7030A0"/>
            </a:solidFill>
          </a:ln>
          <a:scene3d>
            <a:camera prst="obliqueBottomLeft"/>
            <a:lightRig rig="threePt" dir="t"/>
          </a:scene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298" y="1341500"/>
            <a:ext cx="2166366" cy="262300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1007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2140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RADIO TARIXI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74" y="1578202"/>
            <a:ext cx="2626423" cy="19335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356" y="1578203"/>
            <a:ext cx="2362200" cy="1933575"/>
          </a:xfrm>
          <a:prstGeom prst="rect">
            <a:avLst/>
          </a:prstGeom>
        </p:spPr>
      </p:pic>
      <p:sp>
        <p:nvSpPr>
          <p:cNvPr id="5" name="Вертикальный свиток 4"/>
          <p:cNvSpPr/>
          <p:nvPr/>
        </p:nvSpPr>
        <p:spPr>
          <a:xfrm>
            <a:off x="2549414" y="1021404"/>
            <a:ext cx="4260246" cy="3913632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Dunyoda birinchi radioni rus olimi Aleksandr Popov  </a:t>
            </a:r>
            <a:r>
              <a:rPr lang="uz-Latn-UZ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1895 - </a:t>
            </a:r>
            <a:r>
              <a:rPr lang="uz-Latn-UZ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yilda ixtiro qilgan.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 yilning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z-Latn-UZ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7- may kuni  Peterburgda u ixtiro qilgan radio namoyish qilindi.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214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YODDA TUTING!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2209080" y="1194816"/>
            <a:ext cx="4023360" cy="2718816"/>
          </a:xfrm>
          <a:prstGeom prst="beve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 to‘lqinlari </a:t>
            </a:r>
            <a:r>
              <a:rPr lang="uz-Latn-U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soniyasiga </a:t>
            </a:r>
            <a:r>
              <a:rPr lang="uz-Latn-U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 ming km tezlikda tarqaladi.</a:t>
            </a:r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72" y="1194816"/>
            <a:ext cx="1814202" cy="2499246"/>
          </a:xfrm>
          <a:prstGeom prst="rect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247" y="1194816"/>
            <a:ext cx="2570575" cy="2499246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1048513" y="4340352"/>
            <a:ext cx="5791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250 metr        45 km         150 km 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849134" y="4546580"/>
            <a:ext cx="621062" cy="182880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dirty="0" smtClean="0"/>
              <a:t>  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4572000" y="4553194"/>
            <a:ext cx="726473" cy="182880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3969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2140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RADIONING TAKOMILLASHISHI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75" y="3256978"/>
            <a:ext cx="2486025" cy="16287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072" y="1149477"/>
            <a:ext cx="3152775" cy="14478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036" y="3256978"/>
            <a:ext cx="2971800" cy="154305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887" y="1021404"/>
            <a:ext cx="2732151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851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671"/>
            <a:ext cx="9144000" cy="891729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uz-Latn-UZ" sz="4286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Atama mazmunini bilib oling</a:t>
            </a:r>
            <a:r>
              <a:rPr lang="en-US" sz="428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4286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68486" y="1457425"/>
            <a:ext cx="3082834" cy="9144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2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Faks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92491" y="3829251"/>
            <a:ext cx="3082834" cy="914400"/>
          </a:xfrm>
          <a:prstGeom prst="round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Radio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49" y="1033563"/>
            <a:ext cx="2099396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08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7276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8619" y="1162146"/>
            <a:ext cx="8414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Darslikning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Latn-UZ" sz="2800" dirty="0" smtClean="0">
                <a:latin typeface="Arial" pitchFamily="34" charset="0"/>
                <a:cs typeface="Arial" pitchFamily="34" charset="0"/>
              </a:rPr>
              <a:t>68 -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sahifasidagi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Cyrl-UZ" sz="28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uz-Latn-UZ" sz="2800" dirty="0" smtClean="0">
                <a:latin typeface="Arial" pitchFamily="34" charset="0"/>
                <a:cs typeface="Arial" pitchFamily="34" charset="0"/>
              </a:rPr>
              <a:t>Aloqa vositalarining ixtiro etilishi</a:t>
            </a:r>
            <a:r>
              <a:rPr lang="uz-Cyrl-UZ" sz="2800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mavzusini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o‘qing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8619" y="2116253"/>
            <a:ext cx="85605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uz-Latn-UZ" sz="2800" dirty="0" smtClean="0">
                <a:latin typeface="Arial" pitchFamily="34" charset="0"/>
                <a:cs typeface="Arial" pitchFamily="34" charset="0"/>
              </a:rPr>
              <a:t>O‘quvchilarning maktabda qo‘l telefonlaridan foydalanishlari tartibi haqida bilishingizni daftaringizga yozing</a:t>
            </a:r>
            <a:r>
              <a:rPr lang="uz-Latn-UZ" sz="2800" dirty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855" y="3116714"/>
            <a:ext cx="3147593" cy="183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80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" y="0"/>
            <a:ext cx="9144000" cy="852669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MUSTAHKAMLASH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256983"/>
              </p:ext>
            </p:extLst>
          </p:nvPr>
        </p:nvGraphicFramePr>
        <p:xfrm>
          <a:off x="359213" y="1187443"/>
          <a:ext cx="8425577" cy="31168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92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0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3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9661">
                <a:tc>
                  <a:txBody>
                    <a:bodyPr/>
                    <a:lstStyle/>
                    <a:p>
                      <a:pPr algn="ctr"/>
                      <a:r>
                        <a:rPr lang="uz-Latn-UZ" sz="2000" b="1" i="0" u="none" strike="noStrike" kern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Robert Fulton</a:t>
                      </a:r>
                      <a:endParaRPr lang="ru-RU" sz="2000" b="1" i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0780" marR="140780" marT="70404" marB="704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2200" b="1" i="0" u="none" strike="noStrike" kern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uz-Latn-UZ" sz="2000" b="1" i="0" u="none" strike="noStrike" kern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Paroxod</a:t>
                      </a:r>
                      <a:endParaRPr lang="ru-RU" sz="2000" b="1" i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0780" marR="140780" marT="70404" marB="704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2200" b="1" i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1807-</a:t>
                      </a:r>
                      <a:r>
                        <a:rPr lang="uz-Latn-UZ" sz="2200" b="1" i="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yilda</a:t>
                      </a:r>
                      <a:endParaRPr lang="ru-RU" sz="2200" b="1" i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0780" marR="140780" marT="70404" marB="7040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7909">
                <a:tc>
                  <a:txBody>
                    <a:bodyPr/>
                    <a:lstStyle/>
                    <a:p>
                      <a:pPr algn="ctr"/>
                      <a:r>
                        <a:rPr lang="uz-Latn-UZ" sz="22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1814 - yil</a:t>
                      </a:r>
                      <a:endParaRPr lang="ru-RU" sz="2200" b="1" i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0780" marR="140780" marT="70404" marB="704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1800" b="1" i="0" u="none" strike="noStrike" kern="12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Jorj Stefenson</a:t>
                      </a:r>
                      <a:endParaRPr lang="ru-RU" sz="1800" b="1" i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0780" marR="140780" marT="70404" marB="704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2000" b="1" i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Parovoz</a:t>
                      </a:r>
                      <a:endParaRPr lang="ru-RU" sz="2000" b="1" i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0780" marR="140780" marT="70404" marB="7040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7909">
                <a:tc>
                  <a:txBody>
                    <a:bodyPr/>
                    <a:lstStyle/>
                    <a:p>
                      <a:pPr algn="ctr"/>
                      <a:r>
                        <a:rPr lang="uz-Latn-UZ" sz="22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Aleksandr Mojayskiy</a:t>
                      </a:r>
                      <a:endParaRPr lang="ru-RU" sz="2200" b="1" i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0780" marR="140780" marT="70404" marB="704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22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1885 - yil</a:t>
                      </a:r>
                      <a:endParaRPr lang="ru-RU" sz="2200" b="1" i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0780" marR="140780" marT="70404" marB="704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2200" b="1" i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uz-Latn-UZ" sz="2200" b="1" i="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bug‘ dvigatelli samolyot</a:t>
                      </a:r>
                      <a:endParaRPr lang="ru-RU" sz="2200" b="1" i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0780" marR="140780" marT="70404" marB="7040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7909">
                <a:tc>
                  <a:txBody>
                    <a:bodyPr/>
                    <a:lstStyle/>
                    <a:p>
                      <a:pPr algn="ctr"/>
                      <a:r>
                        <a:rPr lang="uz-Latn-UZ" sz="22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Igor Sikorskiy</a:t>
                      </a:r>
                      <a:endParaRPr lang="ru-RU" sz="2200" b="1" i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0780" marR="140780" marT="70404" marB="704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2200" b="1" i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1913</a:t>
                      </a:r>
                      <a:r>
                        <a:rPr lang="uz-Latn-UZ" sz="2200" b="1" i="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- yil</a:t>
                      </a:r>
                      <a:endParaRPr lang="ru-RU" sz="2200" b="1" i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0780" marR="140780" marT="70404" marB="704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2000" b="1" i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“Rus</a:t>
                      </a:r>
                      <a:r>
                        <a:rPr lang="uz-Latn-UZ" sz="2000" b="1" i="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pahlavoni</a:t>
                      </a:r>
                      <a:r>
                        <a:rPr lang="uz-Latn-UZ" sz="2000" b="1" i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”</a:t>
                      </a:r>
                      <a:endParaRPr lang="ru-RU" sz="2000" b="1" i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0780" marR="140780" marT="70404" marB="7040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167681" y="1243647"/>
            <a:ext cx="2438726" cy="4984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z-Latn-UZ" sz="3694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694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67681" y="2828993"/>
            <a:ext cx="2438726" cy="61090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z-Latn-UZ" sz="3694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694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1544" y="1962070"/>
            <a:ext cx="3049629" cy="6695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z-Latn-UZ" sz="3694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694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07340" y="3569967"/>
            <a:ext cx="1774063" cy="61090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z-Latn-UZ" sz="3694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694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17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0"/>
            <a:ext cx="9144000" cy="1089497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kern="0" spc="7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TARIXDAN</a:t>
            </a:r>
            <a:r>
              <a:rPr lang="uz-Latn-UZ" sz="3600" b="1" kern="0" spc="7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kern="0" spc="7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HIKOYALAR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98365" y="1654505"/>
            <a:ext cx="69650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845" algn="ctr">
              <a:spcBef>
                <a:spcPts val="154"/>
              </a:spcBef>
            </a:pPr>
            <a:r>
              <a:rPr lang="uz-Latn-UZ" sz="3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MAVZU:</a:t>
            </a:r>
            <a:r>
              <a:rPr lang="uz-Latn-UZ" sz="3200" b="1" spc="7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uz-Latn-UZ" sz="3200" b="1" spc="7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ALOQA VOSITALARINING IXTIRO QILINISHI</a:t>
            </a:r>
            <a:endParaRPr lang="uz-Latn-UZ" sz="3200" b="1" spc="7" dirty="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886" y="2902530"/>
            <a:ext cx="2912591" cy="1938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86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1018904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uz-Latn-UZ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O‘YLAB KO‘RING!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740" y="1156104"/>
            <a:ext cx="2217907" cy="3481742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3307404" y="1391055"/>
            <a:ext cx="4883285" cy="2937754"/>
          </a:xfrm>
          <a:prstGeom prst="ellipse">
            <a:avLst/>
          </a:prstGeom>
          <a:solidFill>
            <a:srgbClr val="92D050"/>
          </a:solidFill>
          <a:ln>
            <a:solidFill>
              <a:srgbClr val="33CCFF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Telegrafning ixtiro qilinishi qanday imkoniyatlarni yaratdi?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220737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uz-Latn-UZ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DIQQAT QILING!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Автоэлектрик | Восклицательный знак, Школьные темы, Картин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36129" y="1220737"/>
            <a:ext cx="2590801" cy="3573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957689" y="1546578"/>
            <a:ext cx="5136444" cy="32473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Telegraf turli xabarlarni uzoq masofalarga yozuv orqali tez uzatishga mo‘ljallangan qurilmadir. 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82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" y="6479"/>
            <a:ext cx="9143999" cy="1220737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uz-Latn-UZ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TELEGRAFNING IXTIRO ETILISHI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819" y="2504947"/>
            <a:ext cx="8518359" cy="1446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uz-Latn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z-Latn-UZ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1837-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yilda amerikalik olim Semuel Morze ham shunday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qurilma va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undan foydalanadigan alifbo yaratdi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z-Latn-UZ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alifbo tarixga </a:t>
            </a:r>
            <a:r>
              <a:rPr lang="uz-Cyrl-UZ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uz-Latn-U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MORZE ALIFBOSI</a:t>
            </a:r>
            <a:r>
              <a:rPr lang="uz-Cyrl-UZ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uz-Latn-UZ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nomi bilan kirdi.</a:t>
            </a:r>
          </a:p>
        </p:txBody>
      </p:sp>
      <p:sp>
        <p:nvSpPr>
          <p:cNvPr id="5" name="Волна 4"/>
          <p:cNvSpPr/>
          <p:nvPr/>
        </p:nvSpPr>
        <p:spPr>
          <a:xfrm>
            <a:off x="1588152" y="1360751"/>
            <a:ext cx="5775438" cy="1010661"/>
          </a:xfrm>
          <a:prstGeom prst="wave">
            <a:avLst>
              <a:gd name="adj1" fmla="val 12500"/>
              <a:gd name="adj2" fmla="val -208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Semuel Morze</a:t>
            </a:r>
            <a:endParaRPr lang="ru-RU" sz="4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67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2033"/>
            <a:ext cx="91440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MORZE  ALIFBOSI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57" y="1236662"/>
            <a:ext cx="2302932" cy="246697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104" y="1670048"/>
            <a:ext cx="2286000" cy="176177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520" y="1236662"/>
            <a:ext cx="2481969" cy="23193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54757" y="3838220"/>
            <a:ext cx="2415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Latn-UZ" sz="4400" b="1" dirty="0" smtClean="0"/>
              <a:t>.  </a:t>
            </a:r>
            <a:endParaRPr lang="ru-RU" sz="4400" b="1" dirty="0"/>
          </a:p>
        </p:txBody>
      </p:sp>
      <p:sp>
        <p:nvSpPr>
          <p:cNvPr id="10" name="Минус 9"/>
          <p:cNvSpPr/>
          <p:nvPr/>
        </p:nvSpPr>
        <p:spPr>
          <a:xfrm>
            <a:off x="936981" y="4222046"/>
            <a:ext cx="338666" cy="351156"/>
          </a:xfrm>
          <a:prstGeom prst="mathMinus">
            <a:avLst>
              <a:gd name="adj1" fmla="val 948"/>
            </a:avLst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11111" y="4346222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388528" y="415431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uz-Latn-U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z-Cyrl-U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uz-Latn-UZ" sz="18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Минус 12"/>
          <p:cNvSpPr/>
          <p:nvPr/>
        </p:nvSpPr>
        <p:spPr>
          <a:xfrm>
            <a:off x="2167467" y="4289780"/>
            <a:ext cx="451555" cy="124176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979186" y="3868478"/>
            <a:ext cx="3209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4000" b="1" dirty="0" smtClean="0"/>
              <a:t>.</a:t>
            </a:r>
            <a:endParaRPr lang="ru-RU" sz="4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293696" y="3865316"/>
            <a:ext cx="3209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4000" b="1" dirty="0" smtClean="0"/>
              <a:t>.</a:t>
            </a:r>
            <a:endParaRPr lang="ru-RU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596640" y="3834158"/>
            <a:ext cx="2907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Latn-UZ" sz="4400" b="1" dirty="0" smtClean="0"/>
              <a:t>.</a:t>
            </a:r>
            <a:endParaRPr lang="ru-RU" sz="4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011168" y="4133540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uz-Latn-U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z-Cyrl-U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826851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Semiramida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osma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bog’lari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1227" y="2875677"/>
            <a:ext cx="8610110" cy="1323439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z-Latn-UZ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uz-Latn-U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Dengizda halokat belgisi - (signali) hisoblanadi.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Автоэлектрик | Восклицательный знак, Школьные темы, Картин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1227" y="0"/>
            <a:ext cx="548952" cy="757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" y="-60960"/>
            <a:ext cx="9143999" cy="1011679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z-Latn-UZ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DENGIZDA HALOKAT SIGNALI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9" name="Picture 2" descr="Автоэлектрик | Восклицательный знак, Школьные темы, Картин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4755" y="1011679"/>
            <a:ext cx="1450848" cy="141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27" y="2887869"/>
            <a:ext cx="1987297" cy="7811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697" y="1097477"/>
            <a:ext cx="282892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015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"/>
            <a:ext cx="9144000" cy="106322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YODDA TUTING!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1480786" y="985983"/>
            <a:ext cx="6778752" cy="3546633"/>
          </a:xfrm>
          <a:prstGeom prst="horizontalScroll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z-Latn-UZ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Dengizda uzatilgan halokat xabarlarni qabul qilib olish uchun har 5 daqiqada </a:t>
            </a:r>
            <a:r>
              <a:rPr lang="uz-Cyrl-UZ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uz-Latn-UZ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radiosukunat</a:t>
            </a:r>
            <a:r>
              <a:rPr lang="uz-Cyrl-UZ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uz-Latn-UZ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vaqti joriy qilingan. 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0" y="1269207"/>
            <a:ext cx="1034298" cy="1156881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2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5910</TotalTime>
  <Words>278</Words>
  <Application>Microsoft Office PowerPoint</Application>
  <PresentationFormat>Экран (16:9)</PresentationFormat>
  <Paragraphs>69</Paragraphs>
  <Slides>17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Open Sans</vt:lpstr>
      <vt:lpstr>Open Sans Light</vt:lpstr>
      <vt:lpstr>1_Office Theme</vt:lpstr>
      <vt:lpstr>2_Тема Office</vt:lpstr>
      <vt:lpstr>1_Тема Office</vt:lpstr>
      <vt:lpstr>Презентация PowerPoint</vt:lpstr>
      <vt:lpstr>Презентация PowerPoint</vt:lpstr>
      <vt:lpstr>Презентация PowerPoint</vt:lpstr>
      <vt:lpstr>O‘YLAB KO‘RING!</vt:lpstr>
      <vt:lpstr>DIQQAT QILING!</vt:lpstr>
      <vt:lpstr>TELEGRAFNING IXTIRO ETILISHI</vt:lpstr>
      <vt:lpstr>Презентация PowerPoint</vt:lpstr>
      <vt:lpstr>Semiramida osma bog’lari</vt:lpstr>
      <vt:lpstr>Презентация PowerPoint</vt:lpstr>
      <vt:lpstr>DIQQAT QILING!</vt:lpstr>
      <vt:lpstr>Презентация PowerPoint</vt:lpstr>
      <vt:lpstr>TELEFON APPARATINING TAKOMILLASHISHI</vt:lpstr>
      <vt:lpstr>Презентация PowerPoint</vt:lpstr>
      <vt:lpstr>Презентация PowerPoint</vt:lpstr>
      <vt:lpstr>Презентация PowerPoint</vt:lpstr>
      <vt:lpstr>Atama mazmunini bilib oling!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Tasviriy ifoda</dc:title>
  <dc:creator>Пользователь Windows</dc:creator>
  <cp:lastModifiedBy>Пользователь</cp:lastModifiedBy>
  <cp:revision>541</cp:revision>
  <dcterms:created xsi:type="dcterms:W3CDTF">2020-04-11T16:25:36Z</dcterms:created>
  <dcterms:modified xsi:type="dcterms:W3CDTF">2020-10-30T19:17:49Z</dcterms:modified>
</cp:coreProperties>
</file>