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2.jpg" ContentType="image/gif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75" r:id="rId4"/>
  </p:sldMasterIdLst>
  <p:notesMasterIdLst>
    <p:notesMasterId r:id="rId26"/>
  </p:notesMasterIdLst>
  <p:sldIdLst>
    <p:sldId id="410" r:id="rId5"/>
    <p:sldId id="405" r:id="rId6"/>
    <p:sldId id="404" r:id="rId7"/>
    <p:sldId id="406" r:id="rId8"/>
    <p:sldId id="359" r:id="rId9"/>
    <p:sldId id="381" r:id="rId10"/>
    <p:sldId id="384" r:id="rId11"/>
    <p:sldId id="386" r:id="rId12"/>
    <p:sldId id="394" r:id="rId13"/>
    <p:sldId id="402" r:id="rId14"/>
    <p:sldId id="385" r:id="rId15"/>
    <p:sldId id="362" r:id="rId16"/>
    <p:sldId id="408" r:id="rId17"/>
    <p:sldId id="392" r:id="rId18"/>
    <p:sldId id="393" r:id="rId19"/>
    <p:sldId id="387" r:id="rId20"/>
    <p:sldId id="391" r:id="rId21"/>
    <p:sldId id="407" r:id="rId22"/>
    <p:sldId id="409" r:id="rId23"/>
    <p:sldId id="380" r:id="rId24"/>
    <p:sldId id="331" r:id="rId25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00"/>
    <a:srgbClr val="FFFF99"/>
    <a:srgbClr val="FF66CC"/>
    <a:srgbClr val="33CCFF"/>
    <a:srgbClr val="FFCCFF"/>
    <a:srgbClr val="FF33CC"/>
    <a:srgbClr val="CC3399"/>
    <a:srgbClr val="66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284" autoAdjust="0"/>
  </p:normalViewPr>
  <p:slideViewPr>
    <p:cSldViewPr snapToGrid="0">
      <p:cViewPr varScale="1">
        <p:scale>
          <a:sx n="75" d="100"/>
          <a:sy n="75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1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9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0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3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4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7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14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1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67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9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80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8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6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5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8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8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94888"/>
            <a:ext cx="1286194" cy="863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28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4906" y="1385615"/>
            <a:ext cx="462909" cy="156682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34760" y="3248556"/>
            <a:ext cx="462909" cy="156682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92" y="1590364"/>
            <a:ext cx="3650816" cy="272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14" y="1590364"/>
            <a:ext cx="3645252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826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37" y="1088727"/>
            <a:ext cx="8439524" cy="2062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Toshkent xalqaro savdo karvoni yo‘lida joylashganligi tufayli hunarmandchilik yuksak taraqqiy etgan, qizg‘in savdo markazi ham bo‘lgan</a:t>
            </a:r>
            <a:r>
              <a:rPr lang="uz-Latn-UZ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Caravan by iSohei on Deviant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17" y="3150830"/>
            <a:ext cx="4035253" cy="199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385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- MUSTAQIL  O‘ZBEKISTON  DAVLATINING POYTAXTI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10" y="2474088"/>
            <a:ext cx="8173634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Davlatimiz poytaxti Toshkent shahri bugungi kunda nafaqat Markaziy Osiyoning, ayni paytda dunyoning ham eng go‘zal shaharlaridan biriga aylandi.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694563" y="1130452"/>
            <a:ext cx="3200400" cy="1118681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827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 NAVOIY NOMLI O‘ZBEKISTON “MILLIY BOG‘I”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294" y="918273"/>
            <a:ext cx="726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6172331" y="1008399"/>
            <a:ext cx="2937752" cy="1173174"/>
          </a:xfrm>
          <a:prstGeom prst="wave">
            <a:avLst>
              <a:gd name="adj1" fmla="val 19236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1991-yil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0" y="916461"/>
            <a:ext cx="6142614" cy="42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"/>
            <a:ext cx="9144000" cy="9824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TEMUR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691389" y="997673"/>
            <a:ext cx="3119575" cy="1376883"/>
          </a:xfrm>
          <a:prstGeom prst="wave">
            <a:avLst>
              <a:gd name="adj1" fmla="val 19236"/>
              <a:gd name="adj2" fmla="val 3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1993-yil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95"/>
            <a:ext cx="5358353" cy="41610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27" y="2532510"/>
            <a:ext cx="3346097" cy="18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 MONUMENTI”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8452" y="2417862"/>
            <a:ext cx="390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5768052" y="1037461"/>
            <a:ext cx="2992126" cy="1040618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1992-yil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5587431" cy="4229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68" y="2143529"/>
            <a:ext cx="2658181" cy="16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"/>
            <a:ext cx="9144000" cy="9824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“BAXTIYOR ONA”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454400" y="1945758"/>
            <a:ext cx="2412520" cy="1376883"/>
          </a:xfrm>
          <a:prstGeom prst="wave">
            <a:avLst>
              <a:gd name="adj1" fmla="val 19236"/>
              <a:gd name="adj2" fmla="val 3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2005-yil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495"/>
            <a:ext cx="3471231" cy="3386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2" y="982495"/>
            <a:ext cx="3236815" cy="33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9494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EZGULIK  ARKASI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50920" y="1016000"/>
            <a:ext cx="6112814" cy="4037339"/>
          </a:xfrm>
          <a:prstGeom prst="wave">
            <a:avLst>
              <a:gd name="adj1" fmla="val 0"/>
              <a:gd name="adj2" fmla="val -9434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1992-yilda qurilgan Mustaqillik monumenti oldidan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Baxtiyor ona” siymosi joy oldi hamda Mustaqillik monumenti endi “Mustaqillik va ezgulik monumenti” deb ataladigan bo‘ldi.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915378" y="1174044"/>
            <a:ext cx="3070577" cy="3002844"/>
          </a:xfrm>
          <a:prstGeom prst="cloudCallout">
            <a:avLst>
              <a:gd name="adj1" fmla="val -63816"/>
              <a:gd name="adj2" fmla="val 27276"/>
            </a:avLst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muqaddas joyga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“Ezgulik arkasi”dan kirib borilgan.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47"/>
            <a:ext cx="9144000" cy="910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“EZGULIK  ARKASI”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008017" y="3916885"/>
            <a:ext cx="2938954" cy="1226615"/>
          </a:xfrm>
          <a:prstGeom prst="wave">
            <a:avLst>
              <a:gd name="adj1" fmla="val 19236"/>
              <a:gd name="adj2" fmla="val 0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2005-yil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8"/>
            <a:ext cx="4380089" cy="3000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89" y="916419"/>
            <a:ext cx="4763911" cy="29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47"/>
            <a:ext cx="9144000" cy="910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TINCHLIK ELCHILARI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9" y="1216211"/>
            <a:ext cx="2171523" cy="2135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418"/>
            <a:ext cx="3183467" cy="3222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3" y="916419"/>
            <a:ext cx="3589867" cy="32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47"/>
            <a:ext cx="9144000" cy="910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TOSHKENTNING 2200 YILLIGI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192"/>
            <a:ext cx="3239911" cy="286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32" y="1258192"/>
            <a:ext cx="2846767" cy="286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00795" y="1167495"/>
            <a:ext cx="2935553" cy="30469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2009-yilda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Toshkentning    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2200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yilligi nishonlandi,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davlati-mizning oliy ordeni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Mustaqillik”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ordeni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bilan mukofotlandi.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7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10" y="1006344"/>
            <a:ext cx="8794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O‘zbekistonning tarixiy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shaharlari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Samarqand Buxoro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 Xiva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va Shahrisabz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shaharlariga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jihatlarni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qayd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2800" dirty="0" smtClean="0">
                <a:latin typeface="Arial" pitchFamily="34" charset="0"/>
                <a:cs typeface="Arial" pitchFamily="34" charset="0"/>
              </a:rPr>
              <a:t>Barchasi O‘zbekistonning eng qadimgi shaharlari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2800" dirty="0" smtClean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Barchasi o‘z davrida poytaxt shaharlar bo‘lgan</a:t>
            </a:r>
            <a:r>
              <a:rPr 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Barchasida tarixiy obidalar mavjud</a:t>
            </a:r>
            <a:r>
              <a:rPr 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Barchasida shaharga nisbatan o‘xshatmalar bor</a:t>
            </a:r>
            <a:r>
              <a:rPr 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54" y="1862667"/>
            <a:ext cx="864728" cy="1080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862667"/>
            <a:ext cx="864728" cy="1080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44" y="1862667"/>
            <a:ext cx="864728" cy="10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8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671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  MAZMUNINI  BILIB  OLING!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47139" y="2066431"/>
            <a:ext cx="3396342" cy="2790452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Uzoqdan ko‘rinib turuvchi shahar.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62272" y="2193130"/>
            <a:ext cx="3360888" cy="2663753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“Tosh shahar” degan ma’noni anglatadi.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03893" y="1005840"/>
            <a:ext cx="308283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Binkat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0326" y="1005840"/>
            <a:ext cx="3082834" cy="914400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384858" y="1994496"/>
            <a:ext cx="3917245" cy="2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7" y="997155"/>
            <a:ext cx="3027186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      114 - sahifasidagi “Toshkent -    2200 yoshda” mavzusini diqqat bilan 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qing.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3111" y="940710"/>
            <a:ext cx="3048001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Vatanimizning poytaxti bo‘lgan Toshkent haqida hikoya yozing va oila a’zolaringizga o‘qib bering.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30" y="1199016"/>
            <a:ext cx="2857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52" y="1300277"/>
            <a:ext cx="785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>
              <a:spcBef>
                <a:spcPts val="154"/>
              </a:spcBef>
            </a:pP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600" b="1" spc="7" dirty="0" smtClean="0">
                <a:solidFill>
                  <a:srgbClr val="002060"/>
                </a:solidFill>
                <a:latin typeface="Arial"/>
                <a:cs typeface="Arial"/>
              </a:rPr>
              <a:t> TOSHKENT-2200 YOSHDA</a:t>
            </a:r>
            <a:endParaRPr lang="uz-Latn-UZ" sz="3600" b="1" spc="7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97" y="2267242"/>
            <a:ext cx="6157008" cy="25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67" y="193715"/>
            <a:ext cx="567516" cy="709396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1" y="1140178"/>
            <a:ext cx="5023556" cy="3826933"/>
          </a:xfrm>
          <a:prstGeom prst="verticalScroll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Toshkentning    qadimgi o‘rni.</a:t>
            </a:r>
          </a:p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Toshkent atamasi haqida.</a:t>
            </a:r>
          </a:p>
          <a:p>
            <a:pPr algn="ctr"/>
            <a:r>
              <a:rPr lang="uz-Latn-U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-mustaqil O‘zbekistonning poytaxti.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1999" y="2111023"/>
            <a:ext cx="2455512" cy="30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1999" y="3214430"/>
            <a:ext cx="15437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571999" y="4278489"/>
            <a:ext cx="824089" cy="8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11" y="1096826"/>
            <a:ext cx="1823508" cy="1336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57" y="2450520"/>
            <a:ext cx="1823508" cy="120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87" y="3720764"/>
            <a:ext cx="2055165" cy="13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1156104"/>
            <a:ext cx="2217907" cy="348174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307404" y="1391055"/>
            <a:ext cx="4883285" cy="29377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necha yillik tarixga ega?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07404" y="1391056"/>
            <a:ext cx="4883285" cy="2937754"/>
          </a:xfrm>
          <a:prstGeom prst="ellipse">
            <a:avLst/>
          </a:prstGeom>
          <a:solidFill>
            <a:srgbClr val="99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   2200 yillik tarixga ega</a:t>
            </a:r>
            <a:r>
              <a:rPr lang="uz-Cyrl-U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TOSHKENTNING QADIMGI O‘RNI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4" y="2683199"/>
            <a:ext cx="8715983" cy="206210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Arxeolog olimlar uzoq yillar izlanishlaridan so‘ng Toshkent shahrining qadimgi o‘rni hozirgi temiryo‘l vokzali yaqinida,</a:t>
            </a:r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Salor kanali sohilida joylashganligini aniqladilar.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2803547" y="1044906"/>
            <a:ext cx="3604638" cy="1083492"/>
          </a:xfrm>
          <a:prstGeom prst="doubleWave">
            <a:avLst>
              <a:gd name="adj1" fmla="val 0"/>
              <a:gd name="adj2" fmla="val -756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Arxeologlar xulosasi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9" y="1044906"/>
            <a:ext cx="1420238" cy="1420238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flipH="1">
            <a:off x="4380089" y="4741335"/>
            <a:ext cx="225777" cy="3913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H="1">
            <a:off x="4404588" y="2210119"/>
            <a:ext cx="269012" cy="473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TOSHKENTNING QADIMGI O‘RNI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045" y="2684848"/>
            <a:ext cx="8195734" cy="2246769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 joy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“Ming o‘rik”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“Ming o‘rik tepa”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nomlari bilan atalgan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Shaharning bunday atalishiga bu joyda katta o‘rikzor barpo etilganligi sabab bo‘lgan.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Shahar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asrda Choch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(Toshkent) viloyatining markaziga aylandi</a:t>
            </a:r>
            <a:r>
              <a:rPr lang="uz-Cyrl-U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 flipH="1">
            <a:off x="2285997" y="1011679"/>
            <a:ext cx="4209805" cy="137160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 o‘rik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1999" y="2242842"/>
            <a:ext cx="0" cy="319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073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 </a:t>
            </a:r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6129" y="1220737"/>
            <a:ext cx="2590801" cy="35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5353" y="1422400"/>
            <a:ext cx="6031149" cy="294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 manbalarida Toshkent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Shi” nomi bilan tilga olinadi.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nom “Tosh shahar” degan ma’noni anglatadi.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" y="0"/>
            <a:ext cx="9142880" cy="85710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MANBALARGA  MUROJAAT  QILAMIZ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051" y="1254866"/>
            <a:ext cx="886189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“TOSHKENT” ATAMASI HAQIDA</a:t>
            </a:r>
            <a:r>
              <a:rPr lang="uz-Cyrl-U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96986" y="2169266"/>
            <a:ext cx="484632" cy="101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980942" y="2169267"/>
            <a:ext cx="484632" cy="101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830693" y="2169267"/>
            <a:ext cx="484632" cy="101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44979" y="2169265"/>
            <a:ext cx="467110" cy="101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059265" y="2169266"/>
            <a:ext cx="484632" cy="1014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1051" y="3330221"/>
            <a:ext cx="1100727" cy="834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34648" y="3307699"/>
            <a:ext cx="1816551" cy="83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3874" y="3307699"/>
            <a:ext cx="1342318" cy="834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0931" y="3307699"/>
            <a:ext cx="2145557" cy="834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Shoshkent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33487" y="3307698"/>
            <a:ext cx="1409953" cy="83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Binkat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5892</TotalTime>
  <Words>421</Words>
  <Application>Microsoft Office PowerPoint</Application>
  <PresentationFormat>Экран (16:9)</PresentationFormat>
  <Paragraphs>75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1_Office Theme</vt:lpstr>
      <vt:lpstr>Тема Office</vt:lpstr>
      <vt:lpstr>1_Тема Office</vt:lpstr>
      <vt:lpstr>2_Тема Office</vt:lpstr>
      <vt:lpstr>Презентация PowerPoint</vt:lpstr>
      <vt:lpstr>MUSTAHKAMLASH</vt:lpstr>
      <vt:lpstr>Презентация PowerPoint</vt:lpstr>
      <vt:lpstr>BUGUN DARSDA NIMALARNI O‘RGANASIZ</vt:lpstr>
      <vt:lpstr>O‘YLAB KO‘RING!</vt:lpstr>
      <vt:lpstr>TOSHKENTNING QADIMGI O‘RNI</vt:lpstr>
      <vt:lpstr>TOSHKENTNING QADIMGI O‘RNI</vt:lpstr>
      <vt:lpstr>DIQQAT  QILING!</vt:lpstr>
      <vt:lpstr>Презентация PowerPoint</vt:lpstr>
      <vt:lpstr>DIQQAT QILING!</vt:lpstr>
      <vt:lpstr>TOSHKENT - MUSTAQIL  O‘ZBEKISTON  DAVLATINING POYTAXTI</vt:lpstr>
      <vt:lpstr>ALISHER NAVOIY NOMLI O‘ZBEKISTON “MILLIY BOG‘I”</vt:lpstr>
      <vt:lpstr>Презентация PowerPoint</vt:lpstr>
      <vt:lpstr>Презентация PowerPoint</vt:lpstr>
      <vt:lpstr>Презентация PowerPoint</vt:lpstr>
      <vt:lpstr>EZGULIK  ARKASI</vt:lpstr>
      <vt:lpstr>Презентация PowerPoint</vt:lpstr>
      <vt:lpstr>Презентация PowerPoint</vt:lpstr>
      <vt:lpstr>Презентация PowerPoint</vt:lpstr>
      <vt:lpstr>ATAMALAR  MAZMUNINI  BILIB  OLING!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516</cp:revision>
  <dcterms:created xsi:type="dcterms:W3CDTF">2020-04-11T16:25:36Z</dcterms:created>
  <dcterms:modified xsi:type="dcterms:W3CDTF">2020-12-26T10:20:35Z</dcterms:modified>
</cp:coreProperties>
</file>