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3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media/image22.jpg" ContentType="image/gif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51" r:id="rId2"/>
    <p:sldMasterId id="2147483763" r:id="rId3"/>
    <p:sldMasterId id="2147483775" r:id="rId4"/>
  </p:sldMasterIdLst>
  <p:notesMasterIdLst>
    <p:notesMasterId r:id="rId26"/>
  </p:notesMasterIdLst>
  <p:sldIdLst>
    <p:sldId id="410" r:id="rId5"/>
    <p:sldId id="405" r:id="rId6"/>
    <p:sldId id="404" r:id="rId7"/>
    <p:sldId id="406" r:id="rId8"/>
    <p:sldId id="359" r:id="rId9"/>
    <p:sldId id="381" r:id="rId10"/>
    <p:sldId id="384" r:id="rId11"/>
    <p:sldId id="386" r:id="rId12"/>
    <p:sldId id="394" r:id="rId13"/>
    <p:sldId id="402" r:id="rId14"/>
    <p:sldId id="385" r:id="rId15"/>
    <p:sldId id="362" r:id="rId16"/>
    <p:sldId id="408" r:id="rId17"/>
    <p:sldId id="392" r:id="rId18"/>
    <p:sldId id="393" r:id="rId19"/>
    <p:sldId id="387" r:id="rId20"/>
    <p:sldId id="391" r:id="rId21"/>
    <p:sldId id="407" r:id="rId22"/>
    <p:sldId id="409" r:id="rId23"/>
    <p:sldId id="380" r:id="rId24"/>
    <p:sldId id="331" r:id="rId25"/>
  </p:sldIdLst>
  <p:sldSz cx="9144000" cy="5143500" type="screen16x9"/>
  <p:notesSz cx="6858000" cy="9144000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  <a:srgbClr val="FF9900"/>
    <a:srgbClr val="FFFF99"/>
    <a:srgbClr val="FF66CC"/>
    <a:srgbClr val="33CCFF"/>
    <a:srgbClr val="FFCCFF"/>
    <a:srgbClr val="FF33CC"/>
    <a:srgbClr val="CC3399"/>
    <a:srgbClr val="66FFFF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7284" autoAdjust="0"/>
  </p:normalViewPr>
  <p:slideViewPr>
    <p:cSldViewPr snapToGrid="0">
      <p:cViewPr varScale="1">
        <p:scale>
          <a:sx n="75" d="100"/>
          <a:sy n="75" d="100"/>
        </p:scale>
        <p:origin x="9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4111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092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2354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7082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608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9308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5533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231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346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6736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74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12/26/2020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26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4583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12/26/2020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3857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7712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1336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0360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12/26/2020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4019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8371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12/26/2020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4723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40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51403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65181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9670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77976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38020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70898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4624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5553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56833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523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61801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601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6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462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8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8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81.xml"/><Relationship Id="rId4" Type="http://schemas.openxmlformats.org/officeDocument/2006/relationships/image" Target="../media/image24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8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5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9144000" cy="108949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TARIXDAN</a:t>
            </a:r>
            <a:r>
              <a:rPr lang="uz-Latn-UZ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HIKOYALAR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5B75B315-3F99-4F20-AE24-482E239D9233}"/>
              </a:ext>
            </a:extLst>
          </p:cNvPr>
          <p:cNvSpPr/>
          <p:nvPr/>
        </p:nvSpPr>
        <p:spPr>
          <a:xfrm>
            <a:off x="797669" y="194544"/>
            <a:ext cx="778212" cy="764131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285236"/>
            <a:endParaRPr sz="252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6452" y="94888"/>
            <a:ext cx="1286194" cy="863787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miter lim="800000"/>
            <a:headEnd/>
            <a:tailEnd/>
          </a:ln>
          <a:effectLst/>
          <a:extLst/>
        </p:spPr>
      </p:pic>
      <p:sp>
        <p:nvSpPr>
          <p:cNvPr id="8" name="TextBox 7"/>
          <p:cNvSpPr txBox="1"/>
          <p:nvPr/>
        </p:nvSpPr>
        <p:spPr>
          <a:xfrm>
            <a:off x="7386452" y="313915"/>
            <a:ext cx="1286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</a:t>
            </a:r>
            <a:r>
              <a:rPr lang="uz-Cyrl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4906" y="1385615"/>
            <a:ext cx="462909" cy="156682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591"/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34760" y="3248556"/>
            <a:ext cx="462909" cy="156682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591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492" y="1590364"/>
            <a:ext cx="3650816" cy="2724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014" y="1590364"/>
            <a:ext cx="3645252" cy="272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3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948267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 QILING!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2237" y="1088727"/>
            <a:ext cx="8439524" cy="2062103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Toshkent xalqaro savdo karvoni yo‘lida joylashganligi tufayli hunarmandchilik yuksak taraqqiy etgan, qizg‘in savdo markazi ham bo‘lgan</a:t>
            </a:r>
            <a:r>
              <a:rPr lang="uz-Latn-UZ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Picture 4" descr="Caravan by iSohei on DeviantAr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317" y="3150830"/>
            <a:ext cx="4035253" cy="1992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0677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103857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- MUSTAQIL  O‘ZBEKISTON  DAVLATINING POYTAXTI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010" y="2474088"/>
            <a:ext cx="8173634" cy="206210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Davlatimiz poytaxti Toshkent shahri bugungi kunda nafaqat Markaziy Osiyoning, ayni paytda dunyoning ham eng go‘zal shaharlaridan biriga aylandi.</a:t>
            </a:r>
            <a:endParaRPr lang="uz-Latn-U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2694563" y="1130452"/>
            <a:ext cx="3200400" cy="1118681"/>
          </a:xfrm>
          <a:prstGeom prst="wav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071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827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 NAVOIY NOMLI O‘ZBEKISTON “MILLIY BOG‘I”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5294" y="918273"/>
            <a:ext cx="72640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олна 7"/>
          <p:cNvSpPr/>
          <p:nvPr/>
        </p:nvSpPr>
        <p:spPr>
          <a:xfrm>
            <a:off x="6172331" y="1008399"/>
            <a:ext cx="2937752" cy="1173174"/>
          </a:xfrm>
          <a:prstGeom prst="wave">
            <a:avLst>
              <a:gd name="adj1" fmla="val 19236"/>
              <a:gd name="adj2" fmla="val 0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1991-yil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00" y="916461"/>
            <a:ext cx="6142614" cy="4227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92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1"/>
            <a:ext cx="9144000" cy="98249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AMIR TEMUR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Волна 8"/>
          <p:cNvSpPr/>
          <p:nvPr/>
        </p:nvSpPr>
        <p:spPr>
          <a:xfrm>
            <a:off x="5691389" y="997673"/>
            <a:ext cx="3119575" cy="1376883"/>
          </a:xfrm>
          <a:prstGeom prst="wave">
            <a:avLst>
              <a:gd name="adj1" fmla="val 19236"/>
              <a:gd name="adj2" fmla="val 390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1993-yil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2495"/>
            <a:ext cx="5358353" cy="416100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127" y="2532510"/>
            <a:ext cx="3346097" cy="181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82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MUSTAQILLIK MONUMENTI”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18452" y="2417862"/>
            <a:ext cx="39070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 YOZUVLAR VA ULARNING TARIXI</a:t>
            </a:r>
            <a:endParaRPr lang="ru-RU" dirty="0"/>
          </a:p>
        </p:txBody>
      </p:sp>
      <p:sp>
        <p:nvSpPr>
          <p:cNvPr id="5" name="Волна 4"/>
          <p:cNvSpPr/>
          <p:nvPr/>
        </p:nvSpPr>
        <p:spPr>
          <a:xfrm>
            <a:off x="5768052" y="1037461"/>
            <a:ext cx="2992126" cy="1040618"/>
          </a:xfrm>
          <a:prstGeom prst="wav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1992-yil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5587431" cy="42290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668" y="2143529"/>
            <a:ext cx="2658181" cy="168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913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1"/>
            <a:ext cx="9144000" cy="98249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“BAXTIYOR ONA”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Волна 8"/>
          <p:cNvSpPr/>
          <p:nvPr/>
        </p:nvSpPr>
        <p:spPr>
          <a:xfrm>
            <a:off x="3454400" y="1945758"/>
            <a:ext cx="2412520" cy="1376883"/>
          </a:xfrm>
          <a:prstGeom prst="wave">
            <a:avLst>
              <a:gd name="adj1" fmla="val 19236"/>
              <a:gd name="adj2" fmla="val 390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2005-yil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982495"/>
            <a:ext cx="3471231" cy="33866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342" y="982495"/>
            <a:ext cx="3236815" cy="330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890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9494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EZGULIK  ARKASI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50920" y="1016000"/>
            <a:ext cx="6112814" cy="4037339"/>
          </a:xfrm>
          <a:prstGeom prst="wave">
            <a:avLst>
              <a:gd name="adj1" fmla="val 0"/>
              <a:gd name="adj2" fmla="val -9434"/>
            </a:avLst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1992-yilda qurilgan Mustaqillik monumenti oldidan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Baxtiyor ona” siymosi joy oldi hamda Mustaqillik monumenti endi “Mustaqillik va ezgulik monumenti” deb ataladigan bo‘ldi. 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ыноска-облако 5"/>
          <p:cNvSpPr/>
          <p:nvPr/>
        </p:nvSpPr>
        <p:spPr>
          <a:xfrm>
            <a:off x="5915378" y="1174044"/>
            <a:ext cx="3070577" cy="3002844"/>
          </a:xfrm>
          <a:prstGeom prst="cloudCallout">
            <a:avLst>
              <a:gd name="adj1" fmla="val -63816"/>
              <a:gd name="adj2" fmla="val 27276"/>
            </a:avLst>
          </a:prstGeom>
          <a:solidFill>
            <a:srgbClr val="FFFF0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muqaddas joyga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“Ezgulik arkasi”dan kirib borilgan.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612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5947"/>
            <a:ext cx="9144000" cy="91047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“EZGULIK  ARKASI”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Волна 8"/>
          <p:cNvSpPr/>
          <p:nvPr/>
        </p:nvSpPr>
        <p:spPr>
          <a:xfrm>
            <a:off x="3008017" y="3916885"/>
            <a:ext cx="2938954" cy="1226615"/>
          </a:xfrm>
          <a:prstGeom prst="wave">
            <a:avLst>
              <a:gd name="adj1" fmla="val 19236"/>
              <a:gd name="adj2" fmla="val 0"/>
            </a:avLst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2005-yil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398"/>
            <a:ext cx="4380089" cy="30008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089" y="916419"/>
            <a:ext cx="4763911" cy="2998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647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5947"/>
            <a:ext cx="9144000" cy="91047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TINCHLIK ELCHILARI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489" y="1216211"/>
            <a:ext cx="2171523" cy="21355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6418"/>
            <a:ext cx="3183467" cy="32225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133" y="916419"/>
            <a:ext cx="3589867" cy="3222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360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5947"/>
            <a:ext cx="9144000" cy="91047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TOSHKENTNING 2200 YILLIGI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8192"/>
            <a:ext cx="3239911" cy="28655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232" y="1258192"/>
            <a:ext cx="2846767" cy="28655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3300795" y="1167495"/>
            <a:ext cx="2935553" cy="3046988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2009-yilda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Toshkentning    </a:t>
            </a:r>
            <a:r>
              <a:rPr lang="uz-Latn-U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2200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yilligi nishonlandi,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davlati-mizning oliy ordeni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Mustaqillik”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ordeni</a:t>
            </a:r>
            <a:r>
              <a:rPr lang="uz-Latn-U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bilan mukofotlandi.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3785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9596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310" y="1006344"/>
            <a:ext cx="879404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2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uz-Latn-UZ" sz="2800" dirty="0" smtClean="0">
                <a:latin typeface="Arial" pitchFamily="34" charset="0"/>
                <a:cs typeface="Arial" pitchFamily="34" charset="0"/>
              </a:rPr>
              <a:t>O‘zbekistonning tarixiy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shaharlari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uz-Cyrl-UZ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2800" dirty="0" smtClean="0">
                <a:latin typeface="Arial" pitchFamily="34" charset="0"/>
                <a:cs typeface="Arial" pitchFamily="34" charset="0"/>
              </a:rPr>
              <a:t>Samarqand Buxoro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uz-Latn-UZ" sz="2800" dirty="0" smtClean="0">
                <a:latin typeface="Arial" pitchFamily="34" charset="0"/>
                <a:cs typeface="Arial" pitchFamily="34" charset="0"/>
              </a:rPr>
              <a:t> Xiva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2800" dirty="0" smtClean="0">
                <a:latin typeface="Arial" pitchFamily="34" charset="0"/>
                <a:cs typeface="Arial" pitchFamily="34" charset="0"/>
              </a:rPr>
              <a:t>va Shahrisabz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shaharlariga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xos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umumiy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jihatlarni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qayd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eting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a)</a:t>
            </a:r>
            <a:r>
              <a:rPr lang="uz-Cyrl-UZ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2800" dirty="0" smtClean="0">
                <a:latin typeface="Arial" pitchFamily="34" charset="0"/>
                <a:cs typeface="Arial" pitchFamily="34" charset="0"/>
              </a:rPr>
              <a:t>Barchasi O‘zbekistonning eng qadimgi shaharlari</a:t>
            </a:r>
            <a:r>
              <a:rPr lang="uz-Cyrl-UZ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uz-Cyrl-UZ" sz="2800" dirty="0" smtClean="0"/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Barchasi o‘z davrida poytaxt shaharlar bo‘lgan</a:t>
            </a:r>
            <a:r>
              <a:rPr lang="uz-Cyrl-UZ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r>
              <a:rPr 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Barchasida tarixiy obidalar mavjud</a:t>
            </a:r>
            <a:r>
              <a:rPr lang="uz-Cyrl-UZ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  <a:r>
              <a:rPr 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Barchasida shaharga nisbatan o‘xshatmalar bor</a:t>
            </a:r>
            <a:r>
              <a:rPr lang="uz-Cyrl-UZ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354" y="1862667"/>
            <a:ext cx="864728" cy="10809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599" y="1862667"/>
            <a:ext cx="864728" cy="10809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844" y="1862667"/>
            <a:ext cx="864728" cy="1080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3889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671"/>
            <a:ext cx="9144000" cy="71027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ATAMALAR  MAZMUNINI  BILIB  OLING!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947139" y="2066431"/>
            <a:ext cx="3396342" cy="2790452"/>
          </a:xfrm>
          <a:prstGeom prst="ellipse">
            <a:avLst/>
          </a:prstGeom>
          <a:solidFill>
            <a:srgbClr val="FFCCFF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Uzoqdan ko‘rinib turuvchi shahar.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562272" y="2193130"/>
            <a:ext cx="3360888" cy="2663753"/>
          </a:xfrm>
          <a:prstGeom prst="ellipse">
            <a:avLst/>
          </a:prstGeom>
          <a:solidFill>
            <a:srgbClr val="FF66CC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“Tosh shahar” degan ma’noni anglatadi.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103893" y="1005840"/>
            <a:ext cx="3082834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Binkat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840326" y="1005840"/>
            <a:ext cx="3082834" cy="914400"/>
          </a:xfrm>
          <a:prstGeom prst="roundRect">
            <a:avLst/>
          </a:prstGeom>
          <a:solidFill>
            <a:srgbClr val="99FF99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/>
          <a:stretch>
            <a:fillRect/>
          </a:stretch>
        </p:blipFill>
        <p:spPr>
          <a:xfrm>
            <a:off x="2384858" y="1994496"/>
            <a:ext cx="3917245" cy="286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086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95964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LAR: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577" y="997155"/>
            <a:ext cx="3027186" cy="2677656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uz-Latn-UZ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      114 - sahifasidagi “Toshkent -    2200 yoshda” mavzusini diqqat bilan o</a:t>
            </a:r>
            <a:r>
              <a:rPr lang="en-US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qing.</a:t>
            </a:r>
            <a:endParaRPr lang="ru-RU" sz="2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83111" y="940710"/>
            <a:ext cx="3048001" cy="267765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Vatanimizning poytaxti bo‘lgan Toshkent haqida hikoya yozing va oila a’zolaringizga o‘qib bering.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630" y="1199016"/>
            <a:ext cx="2857500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26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9144000" cy="108949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TARIXDAN</a:t>
            </a:r>
            <a:r>
              <a:rPr lang="uz-Latn-UZ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HIKOYALAR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25852" y="1300277"/>
            <a:ext cx="78570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845">
              <a:spcBef>
                <a:spcPts val="154"/>
              </a:spcBef>
            </a:pPr>
            <a:r>
              <a:rPr lang="uz-Latn-UZ" sz="36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uz-Latn-UZ" sz="3600" b="1" spc="7" dirty="0" smtClean="0">
                <a:solidFill>
                  <a:srgbClr val="002060"/>
                </a:solidFill>
                <a:latin typeface="Arial"/>
                <a:cs typeface="Arial"/>
              </a:rPr>
              <a:t> TOSHKENT-2200 YOSHDA</a:t>
            </a:r>
            <a:endParaRPr lang="uz-Latn-UZ" sz="3600" b="1" spc="7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497" y="2267242"/>
            <a:ext cx="6157008" cy="2584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10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1018904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 DARSDA NIMALARNI O‘RGANASIZ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2067" y="193715"/>
            <a:ext cx="567516" cy="709396"/>
          </a:xfrm>
          <a:prstGeom prst="rect">
            <a:avLst/>
          </a:prstGeom>
        </p:spPr>
      </p:pic>
      <p:sp>
        <p:nvSpPr>
          <p:cNvPr id="7" name="Вертикальный свиток 6"/>
          <p:cNvSpPr/>
          <p:nvPr/>
        </p:nvSpPr>
        <p:spPr>
          <a:xfrm>
            <a:off x="1" y="1140178"/>
            <a:ext cx="5023556" cy="3826933"/>
          </a:xfrm>
          <a:prstGeom prst="verticalScroll">
            <a:avLst/>
          </a:prstGeom>
          <a:solidFill>
            <a:srgbClr val="FFFF99"/>
          </a:solidFill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Toshkentning    qadimgi o‘rni.</a:t>
            </a:r>
          </a:p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 Toshkent atamasi haqida.</a:t>
            </a:r>
          </a:p>
          <a:p>
            <a:pPr algn="ctr"/>
            <a:r>
              <a:rPr lang="uz-Latn-U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-mustaqil O‘zbekistonning poytaxti.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4571999" y="2111023"/>
            <a:ext cx="2455512" cy="3031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4571999" y="3214430"/>
            <a:ext cx="1543758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4571999" y="4278489"/>
            <a:ext cx="824089" cy="838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511" y="1096826"/>
            <a:ext cx="1823508" cy="13363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757" y="2450520"/>
            <a:ext cx="1823508" cy="12062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087" y="3720764"/>
            <a:ext cx="2055165" cy="136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20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101890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 KO‘RING!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40" y="1156104"/>
            <a:ext cx="2217907" cy="3481742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3307404" y="1391055"/>
            <a:ext cx="4883285" cy="293775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necha yillik tarixga ega?</a:t>
            </a:r>
            <a:endParaRPr lang="ru-RU" sz="3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307404" y="1391056"/>
            <a:ext cx="4883285" cy="2937754"/>
          </a:xfrm>
          <a:prstGeom prst="ellipse">
            <a:avLst/>
          </a:prstGeom>
          <a:solidFill>
            <a:srgbClr val="99FF99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   2200 yillik tarixga ega</a:t>
            </a:r>
            <a:r>
              <a:rPr lang="uz-Cyrl-UZ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685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TOSHKENTNING QADIMGI O‘RNI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2374" y="2683199"/>
            <a:ext cx="8715983" cy="2062103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Arxeolog olimlar uzoq yillar izlanishlaridan so‘ng Toshkent shahrining qadimgi o‘rni hozirgi temiryo‘l vokzali yaqinida,</a:t>
            </a:r>
            <a:r>
              <a:rPr lang="uz-Cyrl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Salor kanali sohilida joylashganligini aniqladilar.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Двойная волна 3"/>
          <p:cNvSpPr/>
          <p:nvPr/>
        </p:nvSpPr>
        <p:spPr>
          <a:xfrm>
            <a:off x="2803547" y="1044906"/>
            <a:ext cx="3604638" cy="1083492"/>
          </a:xfrm>
          <a:prstGeom prst="doubleWave">
            <a:avLst>
              <a:gd name="adj1" fmla="val 0"/>
              <a:gd name="adj2" fmla="val -7568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Arxeologlar xulosasi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09" y="1044906"/>
            <a:ext cx="1420238" cy="1420238"/>
          </a:xfrm>
          <a:prstGeom prst="rect">
            <a:avLst/>
          </a:prstGeom>
        </p:spPr>
      </p:pic>
      <p:sp>
        <p:nvSpPr>
          <p:cNvPr id="5" name="Стрелка вниз 4"/>
          <p:cNvSpPr/>
          <p:nvPr/>
        </p:nvSpPr>
        <p:spPr>
          <a:xfrm flipH="1">
            <a:off x="4380089" y="4741335"/>
            <a:ext cx="225777" cy="39135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 flipH="1">
            <a:off x="4404588" y="2210119"/>
            <a:ext cx="269012" cy="47308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015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01167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TOSHKENTNING QADIMGI O‘RNI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8045" y="2684848"/>
            <a:ext cx="8195734" cy="2246769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Bu joy 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“Ming o‘rik”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“Ming o‘rik tepa”</a:t>
            </a:r>
            <a:r>
              <a:rPr lang="uz-Cyrl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nomlari bilan atalgan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Shaharning bunday atalishiga bu joyda katta o‘rikzor barpo etilganligi sabab bo‘lgan.</a:t>
            </a:r>
            <a:r>
              <a:rPr 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Shahar 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IV asrda Choch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(Toshkent) viloyatining markaziga aylandi</a:t>
            </a:r>
            <a:r>
              <a:rPr lang="uz-Cyrl-UZ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олна 6"/>
          <p:cNvSpPr/>
          <p:nvPr/>
        </p:nvSpPr>
        <p:spPr>
          <a:xfrm flipH="1">
            <a:off x="2285997" y="1011679"/>
            <a:ext cx="4209805" cy="1371608"/>
          </a:xfrm>
          <a:prstGeom prst="wav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 o‘rik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4571999" y="2242842"/>
            <a:ext cx="0" cy="31916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8191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220737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  </a:t>
            </a:r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36129" y="1220737"/>
            <a:ext cx="2590801" cy="3573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25353" y="1422400"/>
            <a:ext cx="6031149" cy="2946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 manbalarida Toshkent 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Shi” nomi bilan tilga olinadi.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nom “Tosh shahar” degan ma’noni anglatadi.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82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0" y="0"/>
            <a:ext cx="9142880" cy="857106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MANBALARGA  MUROJAAT  QILAMIZ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1051" y="1254866"/>
            <a:ext cx="8861898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“TOSHKENT” ATAMASI HAQIDA</a:t>
            </a:r>
            <a:r>
              <a:rPr lang="uz-Cyrl-UZ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496986" y="2169266"/>
            <a:ext cx="484632" cy="1014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1980942" y="2169267"/>
            <a:ext cx="484632" cy="10141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3830693" y="2169267"/>
            <a:ext cx="484632" cy="10141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5944979" y="2169265"/>
            <a:ext cx="467110" cy="10142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8059265" y="2169266"/>
            <a:ext cx="484632" cy="10142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41051" y="3330221"/>
            <a:ext cx="1100727" cy="83476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434648" y="3307699"/>
            <a:ext cx="1816551" cy="83477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53874" y="3307699"/>
            <a:ext cx="1342318" cy="83477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Shosh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180931" y="3307699"/>
            <a:ext cx="2145557" cy="83477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Shoshkent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733487" y="3307698"/>
            <a:ext cx="1409953" cy="83477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Binkat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097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5892</TotalTime>
  <Words>421</Words>
  <Application>Microsoft Office PowerPoint</Application>
  <PresentationFormat>Экран (16:9)</PresentationFormat>
  <Paragraphs>75</Paragraphs>
  <Slides>21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</vt:lpstr>
      <vt:lpstr>Calibri</vt:lpstr>
      <vt:lpstr>Calibri Light</vt:lpstr>
      <vt:lpstr>Open Sans</vt:lpstr>
      <vt:lpstr>Open Sans Light</vt:lpstr>
      <vt:lpstr>1_Office Theme</vt:lpstr>
      <vt:lpstr>Тема Office</vt:lpstr>
      <vt:lpstr>1_Тема Office</vt:lpstr>
      <vt:lpstr>2_Тема Office</vt:lpstr>
      <vt:lpstr>Презентация PowerPoint</vt:lpstr>
      <vt:lpstr>MUSTAHKAMLASH</vt:lpstr>
      <vt:lpstr>Презентация PowerPoint</vt:lpstr>
      <vt:lpstr>BUGUN DARSDA NIMALARNI O‘RGANASIZ</vt:lpstr>
      <vt:lpstr>O‘YLAB KO‘RING!</vt:lpstr>
      <vt:lpstr>TOSHKENTNING QADIMGI O‘RNI</vt:lpstr>
      <vt:lpstr>TOSHKENTNING QADIMGI O‘RNI</vt:lpstr>
      <vt:lpstr>DIQQAT  QILING!</vt:lpstr>
      <vt:lpstr>Презентация PowerPoint</vt:lpstr>
      <vt:lpstr>DIQQAT QILING!</vt:lpstr>
      <vt:lpstr>TOSHKENT - MUSTAQIL  O‘ZBEKISTON  DAVLATINING POYTAXTI</vt:lpstr>
      <vt:lpstr>ALISHER NAVOIY NOMLI O‘ZBEKISTON “MILLIY BOG‘I”</vt:lpstr>
      <vt:lpstr>Презентация PowerPoint</vt:lpstr>
      <vt:lpstr>Презентация PowerPoint</vt:lpstr>
      <vt:lpstr>Презентация PowerPoint</vt:lpstr>
      <vt:lpstr>EZGULIK  ARKASI</vt:lpstr>
      <vt:lpstr>Презентация PowerPoint</vt:lpstr>
      <vt:lpstr>Презентация PowerPoint</vt:lpstr>
      <vt:lpstr>Презентация PowerPoint</vt:lpstr>
      <vt:lpstr>ATAMALAR  MAZMUNINI  BILIB  OLING!</vt:lpstr>
      <vt:lpstr>MUSTAQIL BAJARISH UCHUN TOPSHIRIQLAR: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516</cp:revision>
  <dcterms:created xsi:type="dcterms:W3CDTF">2020-04-11T16:25:36Z</dcterms:created>
  <dcterms:modified xsi:type="dcterms:W3CDTF">2020-12-26T10:20:35Z</dcterms:modified>
</cp:coreProperties>
</file>