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  <p:sldMasterId id="2147483751" r:id="rId2"/>
    <p:sldMasterId id="2147483775" r:id="rId3"/>
    <p:sldMasterId id="2147483788" r:id="rId4"/>
  </p:sldMasterIdLst>
  <p:notesMasterIdLst>
    <p:notesMasterId r:id="rId31"/>
  </p:notesMasterIdLst>
  <p:sldIdLst>
    <p:sldId id="400" r:id="rId5"/>
    <p:sldId id="410" r:id="rId6"/>
    <p:sldId id="401" r:id="rId7"/>
    <p:sldId id="359" r:id="rId8"/>
    <p:sldId id="386" r:id="rId9"/>
    <p:sldId id="402" r:id="rId10"/>
    <p:sldId id="381" r:id="rId11"/>
    <p:sldId id="404" r:id="rId12"/>
    <p:sldId id="411" r:id="rId13"/>
    <p:sldId id="405" r:id="rId14"/>
    <p:sldId id="384" r:id="rId15"/>
    <p:sldId id="385" r:id="rId16"/>
    <p:sldId id="408" r:id="rId17"/>
    <p:sldId id="362" r:id="rId18"/>
    <p:sldId id="421" r:id="rId19"/>
    <p:sldId id="412" r:id="rId20"/>
    <p:sldId id="392" r:id="rId21"/>
    <p:sldId id="391" r:id="rId22"/>
    <p:sldId id="413" r:id="rId23"/>
    <p:sldId id="414" r:id="rId24"/>
    <p:sldId id="390" r:id="rId25"/>
    <p:sldId id="416" r:id="rId26"/>
    <p:sldId id="418" r:id="rId27"/>
    <p:sldId id="417" r:id="rId28"/>
    <p:sldId id="423" r:id="rId29"/>
    <p:sldId id="331" r:id="rId30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CCCC"/>
    <a:srgbClr val="CC3399"/>
    <a:srgbClr val="33CCFF"/>
    <a:srgbClr val="FF66CC"/>
    <a:srgbClr val="FFCCFF"/>
    <a:srgbClr val="FF33CC"/>
    <a:srgbClr val="FF9900"/>
    <a:srgbClr val="66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284" autoAdjust="0"/>
  </p:normalViewPr>
  <p:slideViewPr>
    <p:cSldViewPr snapToGrid="0">
      <p:cViewPr varScale="1">
        <p:scale>
          <a:sx n="85" d="100"/>
          <a:sy n="85" d="100"/>
        </p:scale>
        <p:origin x="99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11F2-C6F7-4408-8A94-D7C2217BC54F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D4C1E-46C9-452C-9820-5F259BFDCB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40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754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541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21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258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630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616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681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182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708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553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346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608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047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93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673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033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3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1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1378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608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37540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531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5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5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29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3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3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3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3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6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6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6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6" y="3422146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6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18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74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3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72451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66" userDrawn="1">
          <p15:clr>
            <a:srgbClr val="FBAE40"/>
          </p15:clr>
        </p15:guide>
        <p15:guide id="2" pos="136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3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2119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66" userDrawn="1">
          <p15:clr>
            <a:srgbClr val="FBAE40"/>
          </p15:clr>
        </p15:guide>
        <p15:guide id="2" pos="136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32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5782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563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1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881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1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3748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509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6915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59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42344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2291463"/>
            <a:ext cx="3813049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2291463"/>
            <a:ext cx="3813049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5153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2291463"/>
            <a:ext cx="3813049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2291463"/>
            <a:ext cx="3813049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01097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7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9" y="3537755"/>
            <a:ext cx="1831086" cy="994955"/>
          </a:xfrm>
        </p:spPr>
        <p:txBody>
          <a:bodyPr/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7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23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7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9" y="3537755"/>
            <a:ext cx="1831086" cy="994955"/>
          </a:xfrm>
        </p:spPr>
        <p:txBody>
          <a:bodyPr/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7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344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3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95761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11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8670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528304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528304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14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528304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528304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28692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12134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62954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89616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8345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99932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4782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25" indent="-171425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37" indent="-18571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77" indent="-171425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03" indent="-171425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2630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1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1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1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1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1389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1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1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1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1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7787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1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1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1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766424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1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1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1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99408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159228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159228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87630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159228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159228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42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7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2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3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7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2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3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7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2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3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8512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7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2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3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7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2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3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7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2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3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780499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7" y="122984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7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80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7" y="3500480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4" y="3500480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72813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7" y="122984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7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80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7" y="3500480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4" y="3500480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95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3" y="1089314"/>
            <a:ext cx="7772401" cy="347067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25" indent="-171425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51" indent="-171425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77" indent="-171425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03" indent="-171425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94169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7" y="122984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3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7" y="291493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91493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90304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7" y="122984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3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7" y="291493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91493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708284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3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9" y="12298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3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9" y="291493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033816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3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9" y="12298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3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9" y="291493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539302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4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4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8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0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4809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4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4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8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0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220347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7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772327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7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23980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374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12/28/2020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260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301246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4583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12/28/2020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3857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7712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1336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0360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12/28/2020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4019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8371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12/28/2020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4723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940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17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670"/>
            </a:lvl1pPr>
            <a:lvl2pPr marL="318229" indent="0" algn="ctr">
              <a:buNone/>
              <a:defRPr sz="1392"/>
            </a:lvl2pPr>
            <a:lvl3pPr marL="636459" indent="0" algn="ctr">
              <a:buNone/>
              <a:defRPr sz="1253"/>
            </a:lvl3pPr>
            <a:lvl4pPr marL="954688" indent="0" algn="ctr">
              <a:buNone/>
              <a:defRPr sz="1114"/>
            </a:lvl4pPr>
            <a:lvl5pPr marL="1272918" indent="0" algn="ctr">
              <a:buNone/>
              <a:defRPr sz="1114"/>
            </a:lvl5pPr>
            <a:lvl6pPr marL="1591147" indent="0" algn="ctr">
              <a:buNone/>
              <a:defRPr sz="1114"/>
            </a:lvl6pPr>
            <a:lvl7pPr marL="1909377" indent="0" algn="ctr">
              <a:buNone/>
              <a:defRPr sz="1114"/>
            </a:lvl7pPr>
            <a:lvl8pPr marL="2227606" indent="0" algn="ctr">
              <a:buNone/>
              <a:defRPr sz="1114"/>
            </a:lvl8pPr>
            <a:lvl9pPr marL="2545836" indent="0" algn="ctr">
              <a:buNone/>
              <a:defRPr sz="111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514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914401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1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59025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518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17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1pPr>
            <a:lvl2pPr marL="318229" indent="0">
              <a:buNone/>
              <a:defRPr sz="1392">
                <a:solidFill>
                  <a:schemeClr val="tx1">
                    <a:tint val="75000"/>
                  </a:schemeClr>
                </a:solidFill>
              </a:defRPr>
            </a:lvl2pPr>
            <a:lvl3pPr marL="636459" indent="0">
              <a:buNone/>
              <a:defRPr sz="1253">
                <a:solidFill>
                  <a:schemeClr val="tx1">
                    <a:tint val="75000"/>
                  </a:schemeClr>
                </a:solidFill>
              </a:defRPr>
            </a:lvl3pPr>
            <a:lvl4pPr marL="95468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4pPr>
            <a:lvl5pPr marL="127291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5pPr>
            <a:lvl6pPr marL="1591147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6pPr>
            <a:lvl7pPr marL="1909377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7pPr>
            <a:lvl8pPr marL="2227606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8pPr>
            <a:lvl9pPr marL="2545836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670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797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3"/>
            <a:ext cx="3868341" cy="617934"/>
          </a:xfrm>
        </p:spPr>
        <p:txBody>
          <a:bodyPr anchor="b"/>
          <a:lstStyle>
            <a:lvl1pPr marL="0" indent="0">
              <a:buNone/>
              <a:defRPr sz="1670" b="1"/>
            </a:lvl1pPr>
            <a:lvl2pPr marL="318229" indent="0">
              <a:buNone/>
              <a:defRPr sz="1392" b="1"/>
            </a:lvl2pPr>
            <a:lvl3pPr marL="636459" indent="0">
              <a:buNone/>
              <a:defRPr sz="1253" b="1"/>
            </a:lvl3pPr>
            <a:lvl4pPr marL="954688" indent="0">
              <a:buNone/>
              <a:defRPr sz="1114" b="1"/>
            </a:lvl4pPr>
            <a:lvl5pPr marL="1272918" indent="0">
              <a:buNone/>
              <a:defRPr sz="1114" b="1"/>
            </a:lvl5pPr>
            <a:lvl6pPr marL="1591147" indent="0">
              <a:buNone/>
              <a:defRPr sz="1114" b="1"/>
            </a:lvl6pPr>
            <a:lvl7pPr marL="1909377" indent="0">
              <a:buNone/>
              <a:defRPr sz="1114" b="1"/>
            </a:lvl7pPr>
            <a:lvl8pPr marL="2227606" indent="0">
              <a:buNone/>
              <a:defRPr sz="1114" b="1"/>
            </a:lvl8pPr>
            <a:lvl9pPr marL="2545836" indent="0">
              <a:buNone/>
              <a:defRPr sz="111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7"/>
            <a:ext cx="386834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670" b="1"/>
            </a:lvl1pPr>
            <a:lvl2pPr marL="318229" indent="0">
              <a:buNone/>
              <a:defRPr sz="1392" b="1"/>
            </a:lvl2pPr>
            <a:lvl3pPr marL="636459" indent="0">
              <a:buNone/>
              <a:defRPr sz="1253" b="1"/>
            </a:lvl3pPr>
            <a:lvl4pPr marL="954688" indent="0">
              <a:buNone/>
              <a:defRPr sz="1114" b="1"/>
            </a:lvl4pPr>
            <a:lvl5pPr marL="1272918" indent="0">
              <a:buNone/>
              <a:defRPr sz="1114" b="1"/>
            </a:lvl5pPr>
            <a:lvl6pPr marL="1591147" indent="0">
              <a:buNone/>
              <a:defRPr sz="1114" b="1"/>
            </a:lvl6pPr>
            <a:lvl7pPr marL="1909377" indent="0">
              <a:buNone/>
              <a:defRPr sz="1114" b="1"/>
            </a:lvl7pPr>
            <a:lvl8pPr marL="2227606" indent="0">
              <a:buNone/>
              <a:defRPr sz="1114" b="1"/>
            </a:lvl8pPr>
            <a:lvl9pPr marL="2545836" indent="0">
              <a:buNone/>
              <a:defRPr sz="111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802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089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6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8"/>
          </a:xfrm>
        </p:spPr>
        <p:txBody>
          <a:bodyPr/>
          <a:lstStyle>
            <a:lvl1pPr>
              <a:defRPr sz="2227"/>
            </a:lvl1pPr>
            <a:lvl2pPr>
              <a:defRPr sz="1949"/>
            </a:lvl2pPr>
            <a:lvl3pPr>
              <a:defRPr sz="1670"/>
            </a:lvl3pPr>
            <a:lvl4pPr>
              <a:defRPr sz="1392"/>
            </a:lvl4pPr>
            <a:lvl5pPr>
              <a:defRPr sz="1392"/>
            </a:lvl5pPr>
            <a:lvl6pPr>
              <a:defRPr sz="1392"/>
            </a:lvl6pPr>
            <a:lvl7pPr>
              <a:defRPr sz="1392"/>
            </a:lvl7pPr>
            <a:lvl8pPr>
              <a:defRPr sz="1392"/>
            </a:lvl8pPr>
            <a:lvl9pPr>
              <a:defRPr sz="139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14"/>
            </a:lvl1pPr>
            <a:lvl2pPr marL="318229" indent="0">
              <a:buNone/>
              <a:defRPr sz="974"/>
            </a:lvl2pPr>
            <a:lvl3pPr marL="636459" indent="0">
              <a:buNone/>
              <a:defRPr sz="835"/>
            </a:lvl3pPr>
            <a:lvl4pPr marL="954688" indent="0">
              <a:buNone/>
              <a:defRPr sz="696"/>
            </a:lvl4pPr>
            <a:lvl5pPr marL="1272918" indent="0">
              <a:buNone/>
              <a:defRPr sz="696"/>
            </a:lvl5pPr>
            <a:lvl6pPr marL="1591147" indent="0">
              <a:buNone/>
              <a:defRPr sz="696"/>
            </a:lvl6pPr>
            <a:lvl7pPr marL="1909377" indent="0">
              <a:buNone/>
              <a:defRPr sz="696"/>
            </a:lvl7pPr>
            <a:lvl8pPr marL="2227606" indent="0">
              <a:buNone/>
              <a:defRPr sz="696"/>
            </a:lvl8pPr>
            <a:lvl9pPr marL="2545836" indent="0">
              <a:buNone/>
              <a:defRPr sz="69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55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8"/>
          </a:xfrm>
        </p:spPr>
        <p:txBody>
          <a:bodyPr anchor="t"/>
          <a:lstStyle>
            <a:lvl1pPr marL="0" indent="0">
              <a:buNone/>
              <a:defRPr sz="2227"/>
            </a:lvl1pPr>
            <a:lvl2pPr marL="318229" indent="0">
              <a:buNone/>
              <a:defRPr sz="1949"/>
            </a:lvl2pPr>
            <a:lvl3pPr marL="636459" indent="0">
              <a:buNone/>
              <a:defRPr sz="1670"/>
            </a:lvl3pPr>
            <a:lvl4pPr marL="954688" indent="0">
              <a:buNone/>
              <a:defRPr sz="1392"/>
            </a:lvl4pPr>
            <a:lvl5pPr marL="1272918" indent="0">
              <a:buNone/>
              <a:defRPr sz="1392"/>
            </a:lvl5pPr>
            <a:lvl6pPr marL="1591147" indent="0">
              <a:buNone/>
              <a:defRPr sz="1392"/>
            </a:lvl6pPr>
            <a:lvl7pPr marL="1909377" indent="0">
              <a:buNone/>
              <a:defRPr sz="1392"/>
            </a:lvl7pPr>
            <a:lvl8pPr marL="2227606" indent="0">
              <a:buNone/>
              <a:defRPr sz="1392"/>
            </a:lvl8pPr>
            <a:lvl9pPr marL="2545836" indent="0">
              <a:buNone/>
              <a:defRPr sz="1392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14"/>
            </a:lvl1pPr>
            <a:lvl2pPr marL="318229" indent="0">
              <a:buNone/>
              <a:defRPr sz="974"/>
            </a:lvl2pPr>
            <a:lvl3pPr marL="636459" indent="0">
              <a:buNone/>
              <a:defRPr sz="835"/>
            </a:lvl3pPr>
            <a:lvl4pPr marL="954688" indent="0">
              <a:buNone/>
              <a:defRPr sz="696"/>
            </a:lvl4pPr>
            <a:lvl5pPr marL="1272918" indent="0">
              <a:buNone/>
              <a:defRPr sz="696"/>
            </a:lvl5pPr>
            <a:lvl6pPr marL="1591147" indent="0">
              <a:buNone/>
              <a:defRPr sz="696"/>
            </a:lvl6pPr>
            <a:lvl7pPr marL="1909377" indent="0">
              <a:buNone/>
              <a:defRPr sz="696"/>
            </a:lvl7pPr>
            <a:lvl8pPr marL="2227606" indent="0">
              <a:buNone/>
              <a:defRPr sz="696"/>
            </a:lvl8pPr>
            <a:lvl9pPr marL="2545836" indent="0">
              <a:buNone/>
              <a:defRPr sz="69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683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237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1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14402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35" indent="0">
              <a:buNone/>
              <a:defRPr sz="2000" b="1"/>
            </a:lvl2pPr>
            <a:lvl3pPr marL="914270" indent="0">
              <a:buNone/>
              <a:defRPr sz="1800" b="1"/>
            </a:lvl3pPr>
            <a:lvl4pPr marL="1371403" indent="0">
              <a:buNone/>
              <a:defRPr sz="1601" b="1"/>
            </a:lvl4pPr>
            <a:lvl5pPr marL="1828538" indent="0">
              <a:buNone/>
              <a:defRPr sz="1601" b="1"/>
            </a:lvl5pPr>
            <a:lvl6pPr marL="2285672" indent="0">
              <a:buNone/>
              <a:defRPr sz="1601" b="1"/>
            </a:lvl6pPr>
            <a:lvl7pPr marL="2742807" indent="0">
              <a:buNone/>
              <a:defRPr sz="1601" b="1"/>
            </a:lvl7pPr>
            <a:lvl8pPr marL="3199942" indent="0">
              <a:buNone/>
              <a:defRPr sz="1601" b="1"/>
            </a:lvl8pPr>
            <a:lvl9pPr marL="3657077" indent="0">
              <a:buNone/>
              <a:defRPr sz="1601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170215"/>
            <a:ext cx="3811588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914402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35" indent="0">
              <a:buNone/>
              <a:defRPr sz="2000" b="1"/>
            </a:lvl2pPr>
            <a:lvl3pPr marL="914270" indent="0">
              <a:buNone/>
              <a:defRPr sz="1800" b="1"/>
            </a:lvl3pPr>
            <a:lvl4pPr marL="1371403" indent="0">
              <a:buNone/>
              <a:defRPr sz="1601" b="1"/>
            </a:lvl4pPr>
            <a:lvl5pPr marL="1828538" indent="0">
              <a:buNone/>
              <a:defRPr sz="1601" b="1"/>
            </a:lvl5pPr>
            <a:lvl6pPr marL="2285672" indent="0">
              <a:buNone/>
              <a:defRPr sz="1601" b="1"/>
            </a:lvl6pPr>
            <a:lvl7pPr marL="2742807" indent="0">
              <a:buNone/>
              <a:defRPr sz="1601" b="1"/>
            </a:lvl7pPr>
            <a:lvl8pPr marL="3199942" indent="0">
              <a:buNone/>
              <a:defRPr sz="1601" b="1"/>
            </a:lvl8pPr>
            <a:lvl9pPr marL="3657077" indent="0">
              <a:buNone/>
              <a:defRPr sz="1601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170215"/>
            <a:ext cx="3813174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1821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1096715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35" indent="0">
              <a:buNone/>
              <a:defRPr sz="2000" b="1"/>
            </a:lvl2pPr>
            <a:lvl3pPr marL="914270" indent="0">
              <a:buNone/>
              <a:defRPr sz="1800" b="1"/>
            </a:lvl3pPr>
            <a:lvl4pPr marL="1371403" indent="0">
              <a:buNone/>
              <a:defRPr sz="1601" b="1"/>
            </a:lvl4pPr>
            <a:lvl5pPr marL="1828538" indent="0">
              <a:buNone/>
              <a:defRPr sz="1601" b="1"/>
            </a:lvl5pPr>
            <a:lvl6pPr marL="2285672" indent="0">
              <a:buNone/>
              <a:defRPr sz="1601" b="1"/>
            </a:lvl6pPr>
            <a:lvl7pPr marL="2742807" indent="0">
              <a:buNone/>
              <a:defRPr sz="1601" b="1"/>
            </a:lvl7pPr>
            <a:lvl8pPr marL="3199942" indent="0">
              <a:buNone/>
              <a:defRPr sz="1601" b="1"/>
            </a:lvl8pPr>
            <a:lvl9pPr marL="3657077" indent="0">
              <a:buNone/>
              <a:defRPr sz="1601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352530"/>
            <a:ext cx="3811588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096715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35" indent="0">
              <a:buNone/>
              <a:defRPr sz="2000" b="1"/>
            </a:lvl2pPr>
            <a:lvl3pPr marL="914270" indent="0">
              <a:buNone/>
              <a:defRPr sz="1800" b="1"/>
            </a:lvl3pPr>
            <a:lvl4pPr marL="1371403" indent="0">
              <a:buNone/>
              <a:defRPr sz="1601" b="1"/>
            </a:lvl4pPr>
            <a:lvl5pPr marL="1828538" indent="0">
              <a:buNone/>
              <a:defRPr sz="1601" b="1"/>
            </a:lvl5pPr>
            <a:lvl6pPr marL="2285672" indent="0">
              <a:buNone/>
              <a:defRPr sz="1601" b="1"/>
            </a:lvl6pPr>
            <a:lvl7pPr marL="2742807" indent="0">
              <a:buNone/>
              <a:defRPr sz="1601" b="1"/>
            </a:lvl7pPr>
            <a:lvl8pPr marL="3199942" indent="0">
              <a:buNone/>
              <a:defRPr sz="1601" b="1"/>
            </a:lvl8pPr>
            <a:lvl9pPr marL="3657077" indent="0">
              <a:buNone/>
              <a:defRPr sz="1601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352530"/>
            <a:ext cx="3813174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27552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/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14401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4" y="4727516"/>
            <a:ext cx="1620957" cy="230820"/>
          </a:xfrm>
          <a:prstGeom prst="rect">
            <a:avLst/>
          </a:prstGeom>
        </p:spPr>
        <p:txBody>
          <a:bodyPr vert="horz" wrap="square" lIns="91430" tIns="45714" rIns="91430" bIns="45714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5" y="4719816"/>
            <a:ext cx="104567" cy="246221"/>
          </a:xfrm>
          <a:prstGeom prst="rect">
            <a:avLst/>
          </a:prstGeom>
        </p:spPr>
        <p:txBody>
          <a:bodyPr vert="horz" wrap="none" lIns="91430" tIns="45714" rIns="91430" bIns="45714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900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sz="9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8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6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7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69" y="4792774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/>
          <a:p>
            <a:pPr defTabSz="914204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2" y="4790577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/>
          <a:p>
            <a:pPr defTabSz="914204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/>
          <a:p>
            <a:pPr defTabSz="914204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5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5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5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7994199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51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8319704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51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8652659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51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5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51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5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5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6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  <p:sldLayoutId id="2147483720" r:id="rId39"/>
    <p:sldLayoutId id="2147483721" r:id="rId40"/>
    <p:sldLayoutId id="2147483722" r:id="rId41"/>
    <p:sldLayoutId id="2147483723" r:id="rId42"/>
    <p:sldLayoutId id="2147483724" r:id="rId43"/>
    <p:sldLayoutId id="2147483725" r:id="rId44"/>
    <p:sldLayoutId id="2147483726" r:id="rId45"/>
    <p:sldLayoutId id="2147483727" r:id="rId46"/>
    <p:sldLayoutId id="2147483728" r:id="rId47"/>
    <p:sldLayoutId id="2147483729" r:id="rId48"/>
    <p:sldLayoutId id="2147483730" r:id="rId49"/>
    <p:sldLayoutId id="2147483731" r:id="rId50"/>
    <p:sldLayoutId id="2147483732" r:id="rId51"/>
    <p:sldLayoutId id="2147483733" r:id="rId52"/>
    <p:sldLayoutId id="2147483734" r:id="rId53"/>
    <p:sldLayoutId id="2147483735" r:id="rId54"/>
    <p:sldLayoutId id="2147483736" r:id="rId55"/>
    <p:sldLayoutId id="2147483737" r:id="rId56"/>
    <p:sldLayoutId id="2147483738" r:id="rId57"/>
  </p:sldLayoutIdLst>
  <p:txStyles>
    <p:titleStyle>
      <a:lvl1pPr algn="ctr" defTabSz="914270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5" indent="-171425" algn="l" defTabSz="9142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438" indent="-173013" algn="l" defTabSz="9142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5864" indent="-171425" algn="l" defTabSz="9142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7290" indent="-171425" algn="l" defTabSz="9142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8716" indent="-171425" algn="l" defTabSz="9142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240" indent="-228568" algn="l" defTabSz="914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5" indent="-228568" algn="l" defTabSz="914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0" indent="-228568" algn="l" defTabSz="914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43" indent="-228568" algn="l" defTabSz="914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0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3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8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2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7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2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7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6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7105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27105"/>
              <a:t>12/28/2020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710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7105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2710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46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636459" rtl="0" eaLnBrk="1" latinLnBrk="0" hangingPunct="1">
        <a:lnSpc>
          <a:spcPct val="90000"/>
        </a:lnSpc>
        <a:spcBef>
          <a:spcPct val="0"/>
        </a:spcBef>
        <a:buNone/>
        <a:defRPr sz="30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9115" indent="-159115" algn="l" defTabSz="636459" rtl="0" eaLnBrk="1" latinLnBrk="0" hangingPunct="1">
        <a:lnSpc>
          <a:spcPct val="90000"/>
        </a:lnSpc>
        <a:spcBef>
          <a:spcPts val="696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1pPr>
      <a:lvl2pPr marL="477344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2pPr>
      <a:lvl3pPr marL="795574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392" kern="1200">
          <a:solidFill>
            <a:schemeClr val="tx1"/>
          </a:solidFill>
          <a:latin typeface="+mn-lt"/>
          <a:ea typeface="+mn-ea"/>
          <a:cs typeface="+mn-cs"/>
        </a:defRPr>
      </a:lvl3pPr>
      <a:lvl4pPr marL="1113803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4pPr>
      <a:lvl5pPr marL="1432033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5pPr>
      <a:lvl6pPr marL="1750262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6pPr>
      <a:lvl7pPr marL="2068492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7pPr>
      <a:lvl8pPr marL="2386721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8pPr>
      <a:lvl9pPr marL="2704951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1pPr>
      <a:lvl2pPr marL="318229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2pPr>
      <a:lvl3pPr marL="636459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3pPr>
      <a:lvl4pPr marL="954688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4pPr>
      <a:lvl5pPr marL="1272918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5pPr>
      <a:lvl6pPr marL="1591147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6pPr>
      <a:lvl7pPr marL="1909377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7pPr>
      <a:lvl8pPr marL="2227606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8pPr>
      <a:lvl9pPr marL="2545836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62FDF-1C7B-4CA6-9AA8-43F9EF8E3572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C5A29-8500-488B-A16B-953BB9BAD6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0672"/>
            <a:ext cx="9144000" cy="1591294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kern="0" spc="7" dirty="0" smtClean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kern="0" spc="7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TARIXDAN  HIKOYALAR</a:t>
            </a:r>
          </a:p>
          <a:p>
            <a:pPr algn="ctr"/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id="{5B75B315-3F99-4F20-AE24-482E239D9233}"/>
              </a:ext>
            </a:extLst>
          </p:cNvPr>
          <p:cNvSpPr/>
          <p:nvPr/>
        </p:nvSpPr>
        <p:spPr>
          <a:xfrm>
            <a:off x="460375" y="362930"/>
            <a:ext cx="778212" cy="764131"/>
          </a:xfrm>
          <a:custGeom>
            <a:avLst/>
            <a:gdLst/>
            <a:ahLst/>
            <a:cxnLst/>
            <a:rect l="l" t="t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285236"/>
            <a:endParaRPr sz="252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37" y="368138"/>
            <a:ext cx="1176033" cy="8637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738692" y="569198"/>
            <a:ext cx="1176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z-Latn-UZ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5-SINF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634890" y="1757014"/>
            <a:ext cx="462908" cy="146768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591"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642476" y="3411090"/>
            <a:ext cx="462909" cy="146768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591"/>
          </a:p>
        </p:txBody>
      </p:sp>
      <p:sp>
        <p:nvSpPr>
          <p:cNvPr id="1030" name="AutoShape 6" descr="Приложения в Google Play – 7 Mo'jiza - Dunyo mo'jizala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Приложения в Google Play – 7 Mo'jiza - Dunyo mo'jizala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Семь чудес света - общие сведе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31" y="1835234"/>
            <a:ext cx="6663515" cy="3188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299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36" y="0"/>
            <a:ext cx="9144000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uz-Latn-UZ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TAUER KO‘PRIGI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023" y="1557867"/>
            <a:ext cx="2619375" cy="22126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54" y="960189"/>
            <a:ext cx="3357052" cy="32950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" y="960189"/>
            <a:ext cx="3295087" cy="3295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"/>
            <a:ext cx="9143999" cy="835378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uz-Latn-UZ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TAUER  KO‘PIRIGI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1603" y="903241"/>
            <a:ext cx="4030132" cy="397031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Ikki qavatli ko‘prik o‘ziga xos qulayliklarga ega. Ko‘prikning ikki boshiga ikkita minora qurilgan. Minoraning tepasiga 30 kishi sig‘adigan lift orqali chiqadi va lift yordamida pastga tushiladi.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0" name="AutoShape 4" descr="Zevs ma'badi haqida qiziqarli ma'lumotlar. Olimpiada Zevs hayka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2" name="AutoShape 6" descr="Zevs ma'badi haqida qiziqarli ma'lumotlar. Olimpiada Zevs hayka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4" name="AutoShape 8" descr="Zevs ma'badi haqida qiziqarli ma'lumotlar. Olimpiada Zevs hayka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6" name="AutoShape 10" descr="Zevs ma'badi haqida qiziqarli ma'lumotlar. Olimpiada Zevs hayka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8" name="AutoShape 12" descr="Phidiyos Zevsning Olimpiyadagi haykali. Dunyo mo'jizala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4" name="AutoShape 2" descr="Zevs ma'badi haqida qiziqarli ma'lumotlar. Olimpiada Zevs hayka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134" y="903241"/>
            <a:ext cx="3996266" cy="39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9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729574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uz-Latn-U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TOJMAHAL MAQBARASI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819602"/>
            <a:ext cx="5723466" cy="39703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Hindistonning Agra shahri yaqinida joylashgan </a:t>
            </a:r>
            <a:r>
              <a:rPr lang="uz-Latn-U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Tojmahal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maqbarasi jahon me’morchiligining betakror namunasidir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Maqbarani boburiy   hukmdor </a:t>
            </a:r>
            <a:r>
              <a:rPr lang="uz-Latn-U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Shoh Jahon 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vafodor xotini </a:t>
            </a:r>
            <a:r>
              <a:rPr lang="uz-Latn-U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Mumtoz Mahalbegim 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xotirasiga bag‘ishlab qurdirgan. Maqbara </a:t>
            </a:r>
            <a:r>
              <a:rPr lang="uz-Latn-U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1653-yilda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qurib bitkazilgan.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67" y="819602"/>
            <a:ext cx="3217551" cy="397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uz-Latn-UZ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SIRLI TOJMAHAL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896247"/>
            <a:ext cx="8645236" cy="405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9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848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uz-Latn-U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 YOZUVLAR VA ULARNING TARIXI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8871" y="1274021"/>
            <a:ext cx="8706255" cy="32076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z-Latn-UZ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uz-Latn-UZ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Eyfel minorasi siz bilgan boshqa minoralardan farqli o‘laroq metalldan ishlangan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uz-Latn-UZ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1889 - yilda Fransiyaning quruvchi - muhandisi Aleksandr Eyfel tomonidan Parij shahrida bunyod etilgan. Muhandis uni XIX asr texnikasi yutug‘ining ramzi sifatida qurgan edi. Metalldan ishlangan tengi bo‘lmagan bu minora Jahon ko‘rgazmasida namoyish etilgan.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" y="0"/>
            <a:ext cx="9143999" cy="1011679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63645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EYFEL  MINORASI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2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848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uz-Latn-U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 YOZUVLAR VA ULARNING TARIXI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" y="0"/>
            <a:ext cx="9143999" cy="1011679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63645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EYFEL  MINORASI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4" y="1083734"/>
            <a:ext cx="7710311" cy="392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9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848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uz-Latn-U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 YOZUVLAR VA ULARNING TARIXI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061155"/>
            <a:ext cx="5317066" cy="4003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z-Latn-UZ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uz-Latn-UZ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Minoraning balandligi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uz-Latn-UZ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 metrga teng, og‘irligi 9 ming tonnani tashkil etgan.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Minoraning quyi qismi kvadrat piramida      ko‘rinishiga ega. Minoraning tepasida mayoq qurilgan. Kuchli    shamol turganida minoraning og‘ishi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uz-Latn-UZ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z-Latn-UZ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ni tashkil etadi.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" y="0"/>
            <a:ext cx="9143999" cy="1011679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63645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EYFEL  MINORASI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66" y="1061155"/>
            <a:ext cx="3826934" cy="400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5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18452" y="2417862"/>
            <a:ext cx="39070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z-Latn-UZ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 YOZUVLAR VA ULARNING TARIXI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5793" y="903109"/>
            <a:ext cx="8032412" cy="4059767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uz-Latn-UZ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Amerika Qo‘shma Shtatlarining Nyu-York shahrida qad ko‘tarib turibdi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z-Latn-UZ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Haykalni fransuz haykaltaroshi F.Bartoldi yaratgan. Fransiyada yaratilgan, og‘irligi 113 tonnadan ortiq, balandligi esa 46 metr bo‘lgan bu haykal po‘latdan tayyorlanib, sirti mis bilan qoplangan.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Tagkursi bilan qo‘shib hisoblanganda haykalning uzunligi 93 metrni tashkil etadi. 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-45152" y="11288"/>
            <a:ext cx="9189155" cy="769684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uz-Latn-UZ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OZODLIK HAYKALI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913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65942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uz-Latn-UZ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OZODLIK HAYKALI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76" y="812676"/>
            <a:ext cx="6049108" cy="415498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Haykalni yaratish uchun ketgan xarajatni Fransiya xalqi,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og‘irligi 24,5 tonna bo‘lgan tagkursining xarajatini esa amerika xalqi to‘plagan.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1886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yilda Ozodlik haykali tayyor bo‘lgach, qismlarga bo‘linib,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AQSHga olib kelingan.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Haykal AQSH tashkil topganligining 100 yilligi munosabati bilan fransuz xalqidan ikki xalq do‘stligining ramzi sifatida tuhfa qilingan.1886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yilning 28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oktyabrida Ozodlik haykalining ochilish marosimi o‘tkazilgan.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74" y="794019"/>
            <a:ext cx="3032224" cy="283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47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729574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uz-Latn-UZ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OZODLIK HAYKALI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889" y="767643"/>
            <a:ext cx="4978400" cy="415498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Ozodlik haykali boshiga 7 nur taratayotgan toj kiydirilgan.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 nur,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Yevropa geografik an’analariga ko‘ra, 7 dengiz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qit’aning ramzi hisoblanadi.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Ozodlik haykali o‘ng qo‘lida olovni ko‘tarib turibdi.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Chap qo‘lida ushlab turgan taxtachada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4-iyul 1776-yil” deb yozilgan.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sana AQSH da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uz-Latn-UZ" sz="2400" smtClean="0">
                <a:latin typeface="Arial" panose="020B0604020202020204" pitchFamily="34" charset="0"/>
                <a:cs typeface="Arial" panose="020B0604020202020204" pitchFamily="34" charset="0"/>
              </a:rPr>
              <a:t>”Mustaqillik 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Deklaratsiyasi”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qabul qilingan kunni anglatib turadi.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310" y="778931"/>
            <a:ext cx="3928532" cy="414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63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869244"/>
            <a:ext cx="9144000" cy="9821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yodgorliklarni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bilasiz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533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" y="1"/>
            <a:ext cx="9144000" cy="81279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74" y="1595204"/>
            <a:ext cx="1950861" cy="1287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06" y="1522893"/>
            <a:ext cx="2043466" cy="1359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43" y="1512892"/>
            <a:ext cx="1828800" cy="1369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62" y="3309638"/>
            <a:ext cx="2012421" cy="1339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63" y="3311515"/>
            <a:ext cx="2009599" cy="133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80" y="3309638"/>
            <a:ext cx="2048933" cy="1339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0788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6740"/>
            <a:ext cx="9143999" cy="1159009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uz-Latn-UZ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YODDA  TUTING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555" y="1343377"/>
            <a:ext cx="4416068" cy="36934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 Qo‘shma Statlari 1776 - yilda tashkil topgan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z-Latn-UZ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Ungacha Angliya mustamlakasi bo‘lgan edi.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712" y="282566"/>
            <a:ext cx="705555" cy="7055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30" y="1343376"/>
            <a:ext cx="4140163" cy="369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3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"/>
            <a:ext cx="9144000" cy="68862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BILIMINGIZNI  MUSTAHKAMLANG!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263948"/>
              </p:ext>
            </p:extLst>
          </p:nvPr>
        </p:nvGraphicFramePr>
        <p:xfrm>
          <a:off x="707672" y="1738490"/>
          <a:ext cx="7917039" cy="32857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702">
                  <a:extLst>
                    <a:ext uri="{9D8B030D-6E8A-4147-A177-3AD203B41FA5}">
                      <a16:colId xmlns:a16="http://schemas.microsoft.com/office/drawing/2014/main" val="1641224224"/>
                    </a:ext>
                  </a:extLst>
                </a:gridCol>
                <a:gridCol w="3178626">
                  <a:extLst>
                    <a:ext uri="{9D8B030D-6E8A-4147-A177-3AD203B41FA5}">
                      <a16:colId xmlns:a16="http://schemas.microsoft.com/office/drawing/2014/main" val="494598786"/>
                    </a:ext>
                  </a:extLst>
                </a:gridCol>
                <a:gridCol w="4052711">
                  <a:extLst>
                    <a:ext uri="{9D8B030D-6E8A-4147-A177-3AD203B41FA5}">
                      <a16:colId xmlns:a16="http://schemas.microsoft.com/office/drawing/2014/main" val="3269366407"/>
                    </a:ext>
                  </a:extLst>
                </a:gridCol>
              </a:tblGrid>
              <a:tr h="767643">
                <a:tc>
                  <a:txBody>
                    <a:bodyPr/>
                    <a:lstStyle/>
                    <a:p>
                      <a:pPr algn="ctr"/>
                      <a:r>
                        <a:rPr lang="uz-Latn-UZ" sz="3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endParaRPr lang="uz-Latn-UZ" sz="2600" b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32657" marB="32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Piza minorasi </a:t>
                      </a:r>
                      <a:endParaRPr lang="ru-RU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32657" marB="32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Italiyada</a:t>
                      </a:r>
                      <a:endParaRPr lang="ru-RU" sz="2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32657" marB="32657"/>
                </a:tc>
                <a:extLst>
                  <a:ext uri="{0D108BD9-81ED-4DB2-BD59-A6C34878D82A}">
                    <a16:rowId xmlns:a16="http://schemas.microsoft.com/office/drawing/2014/main" val="1415538680"/>
                  </a:ext>
                </a:extLst>
              </a:tr>
              <a:tr h="677495">
                <a:tc>
                  <a:txBody>
                    <a:bodyPr/>
                    <a:lstStyle/>
                    <a:p>
                      <a:pPr algn="ctr"/>
                      <a:r>
                        <a:rPr lang="uz-Latn-UZ" sz="3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3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32657" marB="32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uz-Latn-UZ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Tauer ko‘prigi</a:t>
                      </a:r>
                      <a:endParaRPr lang="ru-RU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32657" marB="32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Angliyada</a:t>
                      </a:r>
                      <a:endParaRPr lang="ru-RU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32657" marB="32657"/>
                </a:tc>
                <a:extLst>
                  <a:ext uri="{0D108BD9-81ED-4DB2-BD59-A6C34878D82A}">
                    <a16:rowId xmlns:a16="http://schemas.microsoft.com/office/drawing/2014/main" val="368635338"/>
                  </a:ext>
                </a:extLst>
              </a:tr>
              <a:tr h="551428">
                <a:tc>
                  <a:txBody>
                    <a:bodyPr/>
                    <a:lstStyle/>
                    <a:p>
                      <a:pPr algn="ctr"/>
                      <a:r>
                        <a:rPr lang="uz-Latn-UZ" sz="3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3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32657" marB="32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Latn-UZ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Tojmahal maqbarasi</a:t>
                      </a:r>
                      <a:endParaRPr lang="ru-RU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32657" marB="32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Latn-UZ" sz="24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Hindistonda</a:t>
                      </a:r>
                      <a:endParaRPr lang="ru-RU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32657" marB="32657"/>
                </a:tc>
                <a:extLst>
                  <a:ext uri="{0D108BD9-81ED-4DB2-BD59-A6C34878D82A}">
                    <a16:rowId xmlns:a16="http://schemas.microsoft.com/office/drawing/2014/main" val="3895609357"/>
                  </a:ext>
                </a:extLst>
              </a:tr>
              <a:tr h="551428">
                <a:tc>
                  <a:txBody>
                    <a:bodyPr/>
                    <a:lstStyle/>
                    <a:p>
                      <a:pPr algn="ctr"/>
                      <a:r>
                        <a:rPr lang="uz-Latn-UZ" sz="3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3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32657" marB="32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Latn-UZ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Eyfel minorasi</a:t>
                      </a:r>
                      <a:endParaRPr lang="ru-RU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32657" marB="32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Fransiyada</a:t>
                      </a:r>
                      <a:endParaRPr lang="ru-RU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32657" marB="32657"/>
                </a:tc>
                <a:extLst>
                  <a:ext uri="{0D108BD9-81ED-4DB2-BD59-A6C34878D82A}">
                    <a16:rowId xmlns:a16="http://schemas.microsoft.com/office/drawing/2014/main" val="2551192547"/>
                  </a:ext>
                </a:extLst>
              </a:tr>
              <a:tr h="551428">
                <a:tc>
                  <a:txBody>
                    <a:bodyPr/>
                    <a:lstStyle/>
                    <a:p>
                      <a:pPr algn="ctr"/>
                      <a:r>
                        <a:rPr lang="uz-Latn-UZ" sz="3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5314" marR="65314" marT="32657" marB="32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Latn-UZ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Ozodlik haykali</a:t>
                      </a:r>
                      <a:endParaRPr lang="ru-RU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32657" marB="32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AQSH da</a:t>
                      </a:r>
                      <a:endParaRPr lang="ru-RU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32657" marB="32657"/>
                </a:tc>
                <a:extLst>
                  <a:ext uri="{0D108BD9-81ED-4DB2-BD59-A6C34878D82A}">
                    <a16:rowId xmlns:a16="http://schemas.microsoft.com/office/drawing/2014/main" val="227353463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18709" y="931330"/>
            <a:ext cx="3130602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z-Latn-UZ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Yodgorlikning nomi 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71902" y="948264"/>
            <a:ext cx="4329647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z-Latn-UZ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Yodgorlik joylashgan </a:t>
            </a:r>
            <a:r>
              <a:rPr lang="uz-Latn-UZ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Круговая стрелка 5"/>
          <p:cNvSpPr/>
          <p:nvPr/>
        </p:nvSpPr>
        <p:spPr>
          <a:xfrm>
            <a:off x="2291645" y="1392995"/>
            <a:ext cx="620889" cy="576915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Круговая стрелка 6"/>
          <p:cNvSpPr/>
          <p:nvPr/>
        </p:nvSpPr>
        <p:spPr>
          <a:xfrm>
            <a:off x="6039556" y="1409929"/>
            <a:ext cx="530578" cy="576915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027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uz-Latn-UZ" sz="428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Atama mazmunini bilib oling</a:t>
            </a:r>
            <a:r>
              <a:rPr lang="en-US" sz="428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428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06133" y="936038"/>
            <a:ext cx="3714045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BOBURIYLAR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6377" y="2036747"/>
            <a:ext cx="4171246" cy="267765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1526-yilda Hindistonda o‘z hukmuronligini o‘rnatgan temuriyzoda,</a:t>
            </a:r>
          </a:p>
          <a:p>
            <a:pPr algn="ctr"/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buyuk sarkarda Boburning avlodlari.Hindistonda </a:t>
            </a:r>
          </a:p>
          <a:p>
            <a:pPr algn="ctr"/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1858-yilgacha (332yil)</a:t>
            </a:r>
          </a:p>
          <a:p>
            <a:pPr algn="ctr"/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hukmronlik qilgan.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2393244" y="1944381"/>
            <a:ext cx="4470400" cy="286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027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uz-Latn-UZ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ATAMA  MAZMUNINI  BILIB  OLING!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645310" y="2066429"/>
            <a:ext cx="3834512" cy="2945837"/>
          </a:xfrm>
          <a:prstGeom prst="ellipse">
            <a:avLst/>
          </a:prstGeom>
          <a:solidFill>
            <a:srgbClr val="99FF99"/>
          </a:solidFill>
          <a:ln w="38100">
            <a:solidFill>
              <a:srgbClr val="CC3399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Muhim tarixiy hodisani,</a:t>
            </a:r>
          </a:p>
          <a:p>
            <a:pPr algn="ctr"/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qonunni xalqqa ma’lum qilish.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45309" y="942490"/>
            <a:ext cx="3620023" cy="914400"/>
          </a:xfrm>
          <a:prstGeom prst="roundRect">
            <a:avLst/>
          </a:prstGeom>
          <a:solidFill>
            <a:srgbClr val="FFCC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DEKLARATSIYA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2603943" y="2032562"/>
            <a:ext cx="3917245" cy="307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0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080"/>
            <a:ext cx="9144000" cy="71027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uz-Latn-UZ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ATAMA  MAZMUNINI  BILIB  OLING!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427111" y="2025331"/>
            <a:ext cx="3872089" cy="2986936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Xristian dinining yuqori martabali vakillari ibodat qiladigan yirik ibodatxona.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201333" y="884327"/>
            <a:ext cx="4357511" cy="989627"/>
          </a:xfrm>
          <a:prstGeom prst="roundRect">
            <a:avLst/>
          </a:prstGeom>
          <a:solidFill>
            <a:srgbClr val="99FF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SOBOR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2427111" y="1930400"/>
            <a:ext cx="3917245" cy="307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6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2639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uz-Latn-UZ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YODDA  TUTING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28" y="119393"/>
            <a:ext cx="705555" cy="7055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739" y="1090693"/>
            <a:ext cx="4120444" cy="2777067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7541826" y="3427477"/>
            <a:ext cx="292101" cy="31059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425007" y="3962834"/>
            <a:ext cx="344135" cy="32737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7385607" y="1512713"/>
            <a:ext cx="316441" cy="3435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230489" y="3454400"/>
            <a:ext cx="396959" cy="310595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30489" y="1512712"/>
            <a:ext cx="396959" cy="34354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1646" y="2101363"/>
            <a:ext cx="1116623" cy="40011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Itali</a:t>
            </a:r>
            <a:r>
              <a:rPr lang="uz-Latn-UZ" sz="2000" b="1" dirty="0" smtClean="0">
                <a:latin typeface="Arial" pitchFamily="34" charset="0"/>
                <a:cs typeface="Arial" pitchFamily="34" charset="0"/>
              </a:rPr>
              <a:t>ya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6815" y="4229100"/>
            <a:ext cx="1186962" cy="40011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Angliya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74154" y="4501666"/>
            <a:ext cx="1362779" cy="40011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AQSH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45946" y="2031010"/>
            <a:ext cx="1433146" cy="40011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Hindiston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45923" y="4281854"/>
            <a:ext cx="1283677" cy="40011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Fransiya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45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95964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uz-Latn-U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TOPSHIRIQ: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8289" y="1008417"/>
            <a:ext cx="85700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z-Latn-UZ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Darslikning 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124 - sahifasidagi</a:t>
            </a:r>
            <a:r>
              <a:rPr lang="uz-Cyrl-UZ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uz-Latn-UZ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“O‘zingizni sinang” topshirig‘iga 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 yozing.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93818" y="4904509"/>
            <a:ext cx="522514" cy="1529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71" y="2212622"/>
            <a:ext cx="3022518" cy="28447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88" y="2826309"/>
            <a:ext cx="3239912" cy="223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6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9144000" cy="108949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kern="0" spc="7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TARIXDAN</a:t>
            </a:r>
            <a:r>
              <a:rPr lang="uz-Latn-UZ" sz="3600" b="1" kern="0" spc="7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0" spc="7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HIKOYALAR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70602" y="1196595"/>
            <a:ext cx="76500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845" algn="ctr">
              <a:spcBef>
                <a:spcPts val="154"/>
              </a:spcBef>
            </a:pPr>
            <a:r>
              <a:rPr lang="uz-Latn-UZ" sz="32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MAVZU:</a:t>
            </a:r>
            <a:r>
              <a:rPr lang="uz-Latn-UZ" sz="3200" b="1" spc="7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uz-Latn-UZ" sz="3200" b="1" spc="7" dirty="0" smtClean="0">
                <a:solidFill>
                  <a:srgbClr val="002060"/>
                </a:solidFill>
                <a:latin typeface="Arial"/>
                <a:cs typeface="Arial"/>
              </a:rPr>
              <a:t>JAHONNING MUMTOZ TARIXIY YODGORLIKLARI</a:t>
            </a:r>
            <a:endParaRPr lang="uz-Latn-UZ" sz="3200" b="1" spc="7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96" y="2380911"/>
            <a:ext cx="6421551" cy="254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6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018904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uz-Latn-UZ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O‘YLAB KO‘RING!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995231" y="1253067"/>
            <a:ext cx="4752863" cy="3285066"/>
          </a:xfrm>
          <a:prstGeom prst="ellipse">
            <a:avLst/>
          </a:prstGeom>
          <a:solidFill>
            <a:srgbClr val="00B050"/>
          </a:solidFill>
          <a:ln>
            <a:solidFill>
              <a:srgbClr val="33CCFF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Jahonning mumtoz tarixiy yodgorliklariga qaysi yodgorliklar kiradi?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995229" y="1253067"/>
            <a:ext cx="4752863" cy="3285066"/>
          </a:xfrm>
          <a:prstGeom prst="ellipse">
            <a:avLst/>
          </a:prstGeom>
          <a:solidFill>
            <a:srgbClr val="00B050"/>
          </a:solidFill>
          <a:ln>
            <a:solidFill>
              <a:srgbClr val="33CCFF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Jahonning mumtoz tarixiy yogorliklarini </a:t>
            </a:r>
            <a:r>
              <a:rPr lang="uz-Latn-UZ" sz="3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keyingi slaydlarda </a:t>
            </a:r>
            <a:r>
              <a:rPr lang="uz-Latn-U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ko‘rasiz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77" y="767644"/>
            <a:ext cx="2635052" cy="43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728"/>
            <a:ext cx="9143999" cy="1159009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uz-Latn-UZ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DIQQAT QILING!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556" y="1343377"/>
            <a:ext cx="6439710" cy="36699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Jahonning mumtoz tarixiy yodgorliklariga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uz-Latn-UZ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iza minorasi,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Tauer ko‘prigi,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Tojmahal maqbarasi va Ozodlik haykali singari tarixiy yodgorliklar kiradi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422" y="1510593"/>
            <a:ext cx="2195689" cy="219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2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38578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uz-Latn-UZ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IZA MINORASI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766" y="1121906"/>
            <a:ext cx="5995077" cy="3908762"/>
          </a:xfrm>
          <a:prstGeom prst="rect">
            <a:avLst/>
          </a:prstGeom>
          <a:solidFill>
            <a:srgbClr val="99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uz-Latn-U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Piza minorasi jahon madaniyatining mashhur namunalaridan biri sanaladi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uz-Latn-U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XII-XIV asrlarda Italiyaning Piza shahridagi Sobor maydonida qurilgan. Minora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qavatli bo‘lib,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 marmardan ishlangan. Minora silindrsimon shaklga ega, balandligi 56,7 metrni tashkil etadi. Sirt qismi oltita belbog‘ bilan o‘ralgan. Minoraning tepasiga 294 ta pillapoyali zinadan chiqiladi.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77" y="1121906"/>
            <a:ext cx="3028950" cy="260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7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826851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Semiramida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osma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bog’lari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80" y="1068131"/>
            <a:ext cx="5972817" cy="4031873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Piza minorasi “Qulayotgan minora” deb ham ataladi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Og‘ishni to‘xtatish chorasi ko‘rilgan bo‘lsada, o‘tgan bir necha asr davomida bu og‘ish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5 metrga yaqinlashib qoldi. Keyingi 100 yil ichida esa bu ko‘rsatkich 30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 ni tashkil etdi.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1227" y="0"/>
            <a:ext cx="548952" cy="75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" y="0"/>
            <a:ext cx="9143999" cy="1011679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z-Latn-UZ" sz="44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PIZA MINORASI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38" y="1068131"/>
            <a:ext cx="3103862" cy="273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1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57250"/>
          </a:xfrm>
          <a:solidFill>
            <a:srgbClr val="0070C0"/>
          </a:solidFill>
        </p:spPr>
        <p:txBody>
          <a:bodyPr/>
          <a:lstStyle/>
          <a:p>
            <a:r>
              <a:rPr lang="uz-Latn-UZ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PIZA MINORASI HOLATI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177" y="976003"/>
            <a:ext cx="5847644" cy="4047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"/>
            <a:ext cx="9143999" cy="835378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uz-Latn-UZ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TAUER  KO‘PIRIGI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1798" y="903241"/>
            <a:ext cx="7661981" cy="3970318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Angliyaning poytaxti London shahrini kesib o‘tuvchi Temza daryosi ustiga qurilgan Tauer ko‘prigidir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Ko‘prikni muhandis G.Jons loy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halashtirgan. Ko‘prik qurilishi 1894-yilda tugallangan. Bu tarixiy obida Temza daryosi ustiga qurilgan boshqa ko‘priklardan ikki qavatli qilib qurilganligi bilan farq qiladi. Ko‘prikning umumiy balandligi suv ustidan 65 metrni tashkil etadi.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0" name="AutoShape 4" descr="Zevs ma'badi haqida qiziqarli ma'lumotlar. Olimpiada Zevs hayka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2" name="AutoShape 6" descr="Zevs ma'badi haqida qiziqarli ma'lumotlar. Olimpiada Zevs hayka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4" name="AutoShape 8" descr="Zevs ma'badi haqida qiziqarli ma'lumotlar. Olimpiada Zevs hayka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6" name="AutoShape 10" descr="Zevs ma'badi haqida qiziqarli ma'lumotlar. Olimpiada Zevs hayka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8" name="AutoShape 12" descr="Phidiyos Zevsning Olimpiyadagi haykali. Dunyo mo'jizala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4" name="AutoShape 2" descr="Zevs ma'badi haqida qiziqarli ma'lumotlar. Olimpiada Zevs hayka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7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6426</TotalTime>
  <Words>741</Words>
  <Application>Microsoft Office PowerPoint</Application>
  <PresentationFormat>Экран (16:9)</PresentationFormat>
  <Paragraphs>107</Paragraphs>
  <Slides>26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Open Sans</vt:lpstr>
      <vt:lpstr>Open Sans Light</vt:lpstr>
      <vt:lpstr>1_Office Theme</vt:lpstr>
      <vt:lpstr>Тема Office</vt:lpstr>
      <vt:lpstr>2_Тема Office</vt:lpstr>
      <vt:lpstr>1_Тема Office</vt:lpstr>
      <vt:lpstr>Презентация PowerPoint</vt:lpstr>
      <vt:lpstr>Презентация PowerPoint</vt:lpstr>
      <vt:lpstr>Презентация PowerPoint</vt:lpstr>
      <vt:lpstr>O‘YLAB KO‘RING!</vt:lpstr>
      <vt:lpstr>DIQQAT QILING!</vt:lpstr>
      <vt:lpstr>PIZA MINORASI</vt:lpstr>
      <vt:lpstr>Semiramida osma bog’lari</vt:lpstr>
      <vt:lpstr>PIZA MINORASI HOLATI </vt:lpstr>
      <vt:lpstr>TAUER  KO‘PIRIGI</vt:lpstr>
      <vt:lpstr>Презентация PowerPoint</vt:lpstr>
      <vt:lpstr>TAUER  KO‘PIRIGI</vt:lpstr>
      <vt:lpstr>TOJMAHAL MAQBARASI</vt:lpstr>
      <vt:lpstr>Презентация PowerPoint</vt:lpstr>
      <vt:lpstr>QADIMGI YOZUVLAR VA ULARNING TARIXI</vt:lpstr>
      <vt:lpstr>QADIMGI YOZUVLAR VA ULARNING TARIXI</vt:lpstr>
      <vt:lpstr>QADIMGI YOZUVLAR VA ULARNING TARIXI</vt:lpstr>
      <vt:lpstr>OZODLIK HAYKALI</vt:lpstr>
      <vt:lpstr>OZODLIK HAYKALI</vt:lpstr>
      <vt:lpstr>OZODLIK HAYKALI</vt:lpstr>
      <vt:lpstr>YODDA  TUTING</vt:lpstr>
      <vt:lpstr>Презентация PowerPoint</vt:lpstr>
      <vt:lpstr>Atama mazmunini bilib oling!</vt:lpstr>
      <vt:lpstr>ATAMA  MAZMUNINI  BILIB  OLING!</vt:lpstr>
      <vt:lpstr>ATAMA  MAZMUNINI  BILIB  OLING!</vt:lpstr>
      <vt:lpstr>YODDA  TUTING</vt:lpstr>
      <vt:lpstr>MUSTAQIL BAJARISH UCHUN TOPSHIRIQ: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Mavzu: Tasviriy ifoda</dc:title>
  <dc:creator>Пользователь Windows</dc:creator>
  <cp:lastModifiedBy>Пользователь</cp:lastModifiedBy>
  <cp:revision>608</cp:revision>
  <dcterms:created xsi:type="dcterms:W3CDTF">2020-04-11T16:25:36Z</dcterms:created>
  <dcterms:modified xsi:type="dcterms:W3CDTF">2020-12-28T16:03:38Z</dcterms:modified>
</cp:coreProperties>
</file>