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theme/theme3.xml" ContentType="application/vnd.openxmlformats-officedocument.theme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1" r:id="rId1"/>
    <p:sldMasterId id="2147483751" r:id="rId2"/>
    <p:sldMasterId id="2147483775" r:id="rId3"/>
    <p:sldMasterId id="2147483788" r:id="rId4"/>
  </p:sldMasterIdLst>
  <p:notesMasterIdLst>
    <p:notesMasterId r:id="rId32"/>
  </p:notesMasterIdLst>
  <p:sldIdLst>
    <p:sldId id="400" r:id="rId5"/>
    <p:sldId id="401" r:id="rId6"/>
    <p:sldId id="359" r:id="rId7"/>
    <p:sldId id="386" r:id="rId8"/>
    <p:sldId id="424" r:id="rId9"/>
    <p:sldId id="402" r:id="rId10"/>
    <p:sldId id="381" r:id="rId11"/>
    <p:sldId id="425" r:id="rId12"/>
    <p:sldId id="404" r:id="rId13"/>
    <p:sldId id="426" r:id="rId14"/>
    <p:sldId id="427" r:id="rId15"/>
    <p:sldId id="411" r:id="rId16"/>
    <p:sldId id="405" r:id="rId17"/>
    <p:sldId id="428" r:id="rId18"/>
    <p:sldId id="384" r:id="rId19"/>
    <p:sldId id="429" r:id="rId20"/>
    <p:sldId id="430" r:id="rId21"/>
    <p:sldId id="385" r:id="rId22"/>
    <p:sldId id="431" r:id="rId23"/>
    <p:sldId id="421" r:id="rId24"/>
    <p:sldId id="362" r:id="rId25"/>
    <p:sldId id="416" r:id="rId26"/>
    <p:sldId id="432" r:id="rId27"/>
    <p:sldId id="433" r:id="rId28"/>
    <p:sldId id="434" r:id="rId29"/>
    <p:sldId id="435" r:id="rId30"/>
    <p:sldId id="331" r:id="rId31"/>
  </p:sldIdLst>
  <p:sldSz cx="9144000" cy="5143500" type="screen16x9"/>
  <p:notesSz cx="6858000" cy="9144000"/>
  <p:defaultTextStyle>
    <a:defPPr>
      <a:defRPr lang="en-US"/>
    </a:defPPr>
    <a:lvl1pPr marL="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3429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  <a:srgbClr val="FFCCFF"/>
    <a:srgbClr val="FFFF99"/>
    <a:srgbClr val="66FFFF"/>
    <a:srgbClr val="99FF99"/>
    <a:srgbClr val="FFCCCC"/>
    <a:srgbClr val="CC3399"/>
    <a:srgbClr val="FF66CC"/>
    <a:srgbClr val="FF33C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D083AE6-46FA-4A59-8FB0-9F97EB10719F}" styleName="Светлый стиль 3 —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BDBED569-4797-4DF1-A0F4-6AAB3CD982D8}" styleName="Светлый стиль 3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Средний стиль 1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22838BEF-8BB2-4498-84A7-C5851F593DF1}" styleName="Средний стиль 4 —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C89EF96-8CEA-46FF-86C4-4CE0E7609802}" styleName="Светлый стиль 3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87284" autoAdjust="0"/>
  </p:normalViewPr>
  <p:slideViewPr>
    <p:cSldViewPr snapToGrid="0">
      <p:cViewPr varScale="1">
        <p:scale>
          <a:sx n="81" d="100"/>
          <a:sy n="81" d="100"/>
        </p:scale>
        <p:origin x="102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C311F2-C6F7-4408-8A94-D7C2217BC54F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9D4C1E-46C9-452C-9820-5F259BFDCBE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0402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5754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17082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9553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5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265557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423463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8608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18947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3263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204704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9308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805366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0253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867362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633155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541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463087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668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1408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74595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9D4C1E-46C9-452C-9820-5F259BFDCBE1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51689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3" y="1597823"/>
            <a:ext cx="7772401" cy="1102519"/>
          </a:xfrm>
        </p:spPr>
        <p:txBody>
          <a:bodyPr>
            <a:normAutofit/>
          </a:bodyPr>
          <a:lstStyle>
            <a:lvl1pPr>
              <a:defRPr sz="27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2" y="2914651"/>
            <a:ext cx="6400800" cy="1314449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2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40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53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6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28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1999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51378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900"/>
              </a:spcBef>
              <a:defRPr/>
            </a:lvl2pPr>
            <a:lvl3pPr>
              <a:spcBef>
                <a:spcPts val="9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76563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3" y="1089314"/>
            <a:ext cx="7772401" cy="3470673"/>
          </a:xfrm>
        </p:spPr>
        <p:txBody>
          <a:bodyPr/>
          <a:lstStyle>
            <a:lvl1pPr>
              <a:spcBef>
                <a:spcPts val="900"/>
              </a:spcBef>
              <a:defRPr/>
            </a:lvl1pPr>
            <a:lvl2pPr>
              <a:spcBef>
                <a:spcPts val="900"/>
              </a:spcBef>
              <a:defRPr/>
            </a:lvl2pPr>
            <a:lvl3pPr>
              <a:spcBef>
                <a:spcPts val="900"/>
              </a:spcBef>
              <a:defRPr/>
            </a:lvl3pPr>
            <a:lvl4pPr>
              <a:spcBef>
                <a:spcPts val="900"/>
              </a:spcBef>
              <a:defRPr/>
            </a:lvl4pPr>
            <a:lvl5pPr>
              <a:spcBef>
                <a:spcPts val="900"/>
              </a:spcBef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95761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no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 spcCol="274320"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171425" indent="-171425">
              <a:spcBef>
                <a:spcPts val="900"/>
              </a:spcBef>
              <a:buFont typeface="Arial" panose="020B0604020202020204" pitchFamily="34" charset="0"/>
              <a:buChar char="•"/>
              <a:defRPr sz="1200"/>
            </a:lvl2pPr>
            <a:lvl3pPr marL="357137" indent="-185711">
              <a:spcBef>
                <a:spcPts val="900"/>
              </a:spcBef>
              <a:buFont typeface="Open Sans Light" panose="020B0306030504020204" pitchFamily="34" charset="0"/>
              <a:buChar char="–"/>
              <a:defRPr sz="1200"/>
            </a:lvl3pPr>
            <a:lvl4pPr marL="514277" indent="-171425">
              <a:spcBef>
                <a:spcPts val="900"/>
              </a:spcBef>
              <a:buFont typeface="Arial" panose="020B0604020202020204" pitchFamily="34" charset="0"/>
              <a:buChar char="•"/>
              <a:defRPr sz="1200"/>
            </a:lvl4pPr>
            <a:lvl5pPr marL="685703" indent="-171425">
              <a:spcBef>
                <a:spcPts val="900"/>
              </a:spcBef>
              <a:buFont typeface="Open Sans Light" panose="020B0306030504020204" pitchFamily="34" charset="0"/>
              <a:buChar char="–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3263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 tex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3" y="1089314"/>
            <a:ext cx="7772401" cy="3470673"/>
          </a:xfrm>
        </p:spPr>
        <p:txBody>
          <a:bodyPr numCol="2" spcCol="274320"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171425" indent="-171425">
              <a:spcBef>
                <a:spcPts val="900"/>
              </a:spcBef>
              <a:buFont typeface="Arial" panose="020B0604020202020204" pitchFamily="34" charset="0"/>
              <a:buChar char="•"/>
              <a:defRPr sz="1200"/>
            </a:lvl2pPr>
            <a:lvl3pPr marL="342851" indent="-171425">
              <a:spcBef>
                <a:spcPts val="900"/>
              </a:spcBef>
              <a:buFont typeface="Open Sans Light" panose="020B0306030504020204" pitchFamily="34" charset="0"/>
              <a:buChar char="–"/>
              <a:defRPr sz="1200"/>
            </a:lvl3pPr>
            <a:lvl4pPr marL="514277" indent="-171425">
              <a:spcBef>
                <a:spcPts val="900"/>
              </a:spcBef>
              <a:buFont typeface="Arial" panose="020B0604020202020204" pitchFamily="34" charset="0"/>
              <a:buChar char="•"/>
              <a:defRPr sz="1200"/>
            </a:lvl4pPr>
            <a:lvl5pPr marL="685703" indent="-171425">
              <a:spcBef>
                <a:spcPts val="900"/>
              </a:spcBef>
              <a:buFont typeface="Open Sans Light" panose="020B0306030504020204" pitchFamily="34" charset="0"/>
              <a:buChar char="–"/>
              <a:defRPr sz="1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941696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1089316"/>
            <a:ext cx="3810000" cy="339447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089316"/>
            <a:ext cx="3810000" cy="339447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30124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3" y="914401"/>
            <a:ext cx="3810000" cy="339447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914401"/>
            <a:ext cx="3810000" cy="3394472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359025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3" y="914402"/>
            <a:ext cx="3811588" cy="230832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457135" indent="0">
              <a:buNone/>
              <a:defRPr sz="2000" b="1"/>
            </a:lvl2pPr>
            <a:lvl3pPr marL="914270" indent="0">
              <a:buNone/>
              <a:defRPr sz="1800" b="1"/>
            </a:lvl3pPr>
            <a:lvl4pPr marL="1371403" indent="0">
              <a:buNone/>
              <a:defRPr sz="1601" b="1"/>
            </a:lvl4pPr>
            <a:lvl5pPr marL="1828538" indent="0">
              <a:buNone/>
              <a:defRPr sz="1601" b="1"/>
            </a:lvl5pPr>
            <a:lvl6pPr marL="2285672" indent="0">
              <a:buNone/>
              <a:defRPr sz="1601" b="1"/>
            </a:lvl6pPr>
            <a:lvl7pPr marL="2742807" indent="0">
              <a:buNone/>
              <a:defRPr sz="1601" b="1"/>
            </a:lvl7pPr>
            <a:lvl8pPr marL="3199942" indent="0">
              <a:buNone/>
              <a:defRPr sz="1601" b="1"/>
            </a:lvl8pPr>
            <a:lvl9pPr marL="3657077" indent="0">
              <a:buNone/>
              <a:defRPr sz="1601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3" y="1170215"/>
            <a:ext cx="3811588" cy="342440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914402"/>
            <a:ext cx="3813174" cy="230832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457135" indent="0">
              <a:buNone/>
              <a:defRPr sz="2000" b="1"/>
            </a:lvl2pPr>
            <a:lvl3pPr marL="914270" indent="0">
              <a:buNone/>
              <a:defRPr sz="1800" b="1"/>
            </a:lvl3pPr>
            <a:lvl4pPr marL="1371403" indent="0">
              <a:buNone/>
              <a:defRPr sz="1601" b="1"/>
            </a:lvl4pPr>
            <a:lvl5pPr marL="1828538" indent="0">
              <a:buNone/>
              <a:defRPr sz="1601" b="1"/>
            </a:lvl5pPr>
            <a:lvl6pPr marL="2285672" indent="0">
              <a:buNone/>
              <a:defRPr sz="1601" b="1"/>
            </a:lvl6pPr>
            <a:lvl7pPr marL="2742807" indent="0">
              <a:buNone/>
              <a:defRPr sz="1601" b="1"/>
            </a:lvl7pPr>
            <a:lvl8pPr marL="3199942" indent="0">
              <a:buNone/>
              <a:defRPr sz="1601" b="1"/>
            </a:lvl8pPr>
            <a:lvl9pPr marL="3657077" indent="0">
              <a:buNone/>
              <a:defRPr sz="1601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170215"/>
            <a:ext cx="3813174" cy="3424408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481821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3" y="1096715"/>
            <a:ext cx="3811588" cy="230832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457135" indent="0">
              <a:buNone/>
              <a:defRPr sz="2000" b="1"/>
            </a:lvl2pPr>
            <a:lvl3pPr marL="914270" indent="0">
              <a:buNone/>
              <a:defRPr sz="1800" b="1"/>
            </a:lvl3pPr>
            <a:lvl4pPr marL="1371403" indent="0">
              <a:buNone/>
              <a:defRPr sz="1601" b="1"/>
            </a:lvl4pPr>
            <a:lvl5pPr marL="1828538" indent="0">
              <a:buNone/>
              <a:defRPr sz="1601" b="1"/>
            </a:lvl5pPr>
            <a:lvl6pPr marL="2285672" indent="0">
              <a:buNone/>
              <a:defRPr sz="1601" b="1"/>
            </a:lvl6pPr>
            <a:lvl7pPr marL="2742807" indent="0">
              <a:buNone/>
              <a:defRPr sz="1601" b="1"/>
            </a:lvl7pPr>
            <a:lvl8pPr marL="3199942" indent="0">
              <a:buNone/>
              <a:defRPr sz="1601" b="1"/>
            </a:lvl8pPr>
            <a:lvl9pPr marL="3657077" indent="0">
              <a:buNone/>
              <a:defRPr sz="1601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3" y="1352530"/>
            <a:ext cx="3811588" cy="327662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8" y="1096715"/>
            <a:ext cx="3813174" cy="230832"/>
          </a:xfrm>
        </p:spPr>
        <p:txBody>
          <a:bodyPr wrap="square" anchor="b">
            <a:spAutoFit/>
          </a:bodyPr>
          <a:lstStyle>
            <a:lvl1pPr marL="0" indent="0">
              <a:spcBef>
                <a:spcPts val="0"/>
              </a:spcBef>
              <a:buNone/>
              <a:defRPr sz="1500" b="1"/>
            </a:lvl1pPr>
            <a:lvl2pPr marL="457135" indent="0">
              <a:buNone/>
              <a:defRPr sz="2000" b="1"/>
            </a:lvl2pPr>
            <a:lvl3pPr marL="914270" indent="0">
              <a:buNone/>
              <a:defRPr sz="1800" b="1"/>
            </a:lvl3pPr>
            <a:lvl4pPr marL="1371403" indent="0">
              <a:buNone/>
              <a:defRPr sz="1601" b="1"/>
            </a:lvl4pPr>
            <a:lvl5pPr marL="1828538" indent="0">
              <a:buNone/>
              <a:defRPr sz="1601" b="1"/>
            </a:lvl5pPr>
            <a:lvl6pPr marL="2285672" indent="0">
              <a:buNone/>
              <a:defRPr sz="1601" b="1"/>
            </a:lvl6pPr>
            <a:lvl7pPr marL="2742807" indent="0">
              <a:buNone/>
              <a:defRPr sz="1601" b="1"/>
            </a:lvl7pPr>
            <a:lvl8pPr marL="3199942" indent="0">
              <a:buNone/>
              <a:defRPr sz="1601" b="1"/>
            </a:lvl8pPr>
            <a:lvl9pPr marL="3657077" indent="0">
              <a:buNone/>
              <a:defRPr sz="1601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8" y="1352530"/>
            <a:ext cx="3813174" cy="3276624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601"/>
            </a:lvl6pPr>
            <a:lvl7pPr>
              <a:defRPr sz="1601"/>
            </a:lvl7pPr>
            <a:lvl8pPr>
              <a:defRPr sz="1601"/>
            </a:lvl8pPr>
            <a:lvl9pPr>
              <a:defRPr sz="1601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842755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8608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ub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43754095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Utterly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585313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ght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286761" y="0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573524" y="0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860285" y="0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2564892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2286761" y="2564892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4573524" y="2564892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6860285" y="2564892"/>
            <a:ext cx="2297430" cy="2578608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6929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fteen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3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828229" y="3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656457" y="3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5484686" y="3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312914" y="3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0" y="1711075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 dirty="0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16"/>
          </p:nvPr>
        </p:nvSpPr>
        <p:spPr>
          <a:xfrm>
            <a:off x="1828229" y="1711075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7" name="Picture Placeholder 3"/>
          <p:cNvSpPr>
            <a:spLocks noGrp="1"/>
          </p:cNvSpPr>
          <p:nvPr>
            <p:ph type="pic" sz="quarter" idx="17"/>
          </p:nvPr>
        </p:nvSpPr>
        <p:spPr>
          <a:xfrm>
            <a:off x="3656457" y="1711075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8" name="Picture Placeholder 3"/>
          <p:cNvSpPr>
            <a:spLocks noGrp="1"/>
          </p:cNvSpPr>
          <p:nvPr>
            <p:ph type="pic" sz="quarter" idx="18"/>
          </p:nvPr>
        </p:nvSpPr>
        <p:spPr>
          <a:xfrm>
            <a:off x="5484686" y="1711075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9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7312914" y="1711075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0" name="Picture Placeholder 3"/>
          <p:cNvSpPr>
            <a:spLocks noGrp="1"/>
          </p:cNvSpPr>
          <p:nvPr>
            <p:ph type="pic" sz="quarter" idx="20"/>
          </p:nvPr>
        </p:nvSpPr>
        <p:spPr>
          <a:xfrm>
            <a:off x="0" y="3422146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1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1828229" y="3422146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2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3656457" y="3422146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3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5484686" y="3422146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4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7312914" y="3422146"/>
            <a:ext cx="1831086" cy="1721357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2189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4 Gr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1521561" y="0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3043124" y="0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4564686" y="0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14"/>
          </p:nvPr>
        </p:nvSpPr>
        <p:spPr>
          <a:xfrm>
            <a:off x="7607808" y="0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5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086247" y="0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8" name="Picture Placeholder 3"/>
          <p:cNvSpPr>
            <a:spLocks noGrp="1"/>
          </p:cNvSpPr>
          <p:nvPr>
            <p:ph type="pic" sz="quarter" idx="26"/>
          </p:nvPr>
        </p:nvSpPr>
        <p:spPr>
          <a:xfrm>
            <a:off x="0" y="1282446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1521561" y="1282446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0" name="Picture Placeholder 3"/>
          <p:cNvSpPr>
            <a:spLocks noGrp="1"/>
          </p:cNvSpPr>
          <p:nvPr>
            <p:ph type="pic" sz="quarter" idx="28"/>
          </p:nvPr>
        </p:nvSpPr>
        <p:spPr>
          <a:xfrm>
            <a:off x="3043124" y="1282446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564686" y="1282446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2" name="Picture Placeholder 3"/>
          <p:cNvSpPr>
            <a:spLocks noGrp="1"/>
          </p:cNvSpPr>
          <p:nvPr>
            <p:ph type="pic" sz="quarter" idx="30"/>
          </p:nvPr>
        </p:nvSpPr>
        <p:spPr>
          <a:xfrm>
            <a:off x="7607808" y="1282446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086247" y="1282446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4" name="Picture Placeholder 3"/>
          <p:cNvSpPr>
            <a:spLocks noGrp="1"/>
          </p:cNvSpPr>
          <p:nvPr>
            <p:ph type="pic" sz="quarter" idx="32"/>
          </p:nvPr>
        </p:nvSpPr>
        <p:spPr>
          <a:xfrm>
            <a:off x="0" y="2564892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1521561" y="2564892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6" name="Picture Placeholder 3"/>
          <p:cNvSpPr>
            <a:spLocks noGrp="1"/>
          </p:cNvSpPr>
          <p:nvPr>
            <p:ph type="pic" sz="quarter" idx="34"/>
          </p:nvPr>
        </p:nvSpPr>
        <p:spPr>
          <a:xfrm>
            <a:off x="3043124" y="2564892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4564686" y="2564892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8" name="Picture Placeholder 3"/>
          <p:cNvSpPr>
            <a:spLocks noGrp="1"/>
          </p:cNvSpPr>
          <p:nvPr>
            <p:ph type="pic" sz="quarter" idx="36"/>
          </p:nvPr>
        </p:nvSpPr>
        <p:spPr>
          <a:xfrm>
            <a:off x="7607808" y="2564892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086247" y="2564892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0" name="Picture Placeholder 3"/>
          <p:cNvSpPr>
            <a:spLocks noGrp="1"/>
          </p:cNvSpPr>
          <p:nvPr>
            <p:ph type="pic" sz="quarter" idx="38"/>
          </p:nvPr>
        </p:nvSpPr>
        <p:spPr>
          <a:xfrm>
            <a:off x="0" y="3847338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1521561" y="3847338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2" name="Picture Placeholder 3"/>
          <p:cNvSpPr>
            <a:spLocks noGrp="1"/>
          </p:cNvSpPr>
          <p:nvPr>
            <p:ph type="pic" sz="quarter" idx="40"/>
          </p:nvPr>
        </p:nvSpPr>
        <p:spPr>
          <a:xfrm>
            <a:off x="3043124" y="3847338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41"/>
          </p:nvPr>
        </p:nvSpPr>
        <p:spPr>
          <a:xfrm>
            <a:off x="4564686" y="3847338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4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607808" y="3847338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43"/>
          </p:nvPr>
        </p:nvSpPr>
        <p:spPr>
          <a:xfrm>
            <a:off x="6086247" y="3847338"/>
            <a:ext cx="1536193" cy="1296162"/>
          </a:xfrm>
        </p:spPr>
        <p:txBody>
          <a:bodyPr lIns="182880" tIns="91440" rIns="182880" bIns="91440"/>
          <a:lstStyle>
            <a:lvl1pPr marL="0" indent="0">
              <a:buFontTx/>
              <a:buNone/>
              <a:defRPr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47473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667001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199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629399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9724512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766" userDrawn="1">
          <p15:clr>
            <a:srgbClr val="FBAE40"/>
          </p15:clr>
        </p15:guide>
        <p15:guide id="2" pos="1361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1"/>
            <a:ext cx="1828800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2667001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4648199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7"/>
          </p:nvPr>
        </p:nvSpPr>
        <p:spPr>
          <a:xfrm>
            <a:off x="6629399" y="3735427"/>
            <a:ext cx="1828800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2211971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766" userDrawn="1">
          <p15:clr>
            <a:srgbClr val="FBAE40"/>
          </p15:clr>
        </p15:guide>
        <p15:guide id="2" pos="1361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7"/>
            <a:ext cx="249631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7"/>
            <a:ext cx="249631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7"/>
            <a:ext cx="249631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05321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1" y="3735427"/>
            <a:ext cx="249631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3323844" y="3735427"/>
            <a:ext cx="249631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6"/>
          </p:nvPr>
        </p:nvSpPr>
        <p:spPr>
          <a:xfrm>
            <a:off x="5961887" y="3735427"/>
            <a:ext cx="249631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6578280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1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1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3" y="3735427"/>
            <a:ext cx="381419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4011" y="3735427"/>
            <a:ext cx="381419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85188149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1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1"/>
            <a:ext cx="3814192" cy="2555579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685803" y="3735427"/>
            <a:ext cx="381419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5"/>
          </p:nvPr>
        </p:nvSpPr>
        <p:spPr>
          <a:xfrm>
            <a:off x="4644011" y="3735427"/>
            <a:ext cx="3814192" cy="719138"/>
          </a:xfrm>
        </p:spPr>
        <p:txBody>
          <a:bodyPr>
            <a:noAutofit/>
          </a:bodyPr>
          <a:lstStyle>
            <a:lvl1pPr marL="0" indent="0">
              <a:buNone/>
              <a:defRPr sz="1049"/>
            </a:lvl1pPr>
            <a:lvl2pPr marL="114284" indent="-114284">
              <a:buFont typeface="Arial" panose="020B0604020202020204" pitchFamily="34" charset="0"/>
              <a:buChar char="•"/>
              <a:defRPr sz="1049"/>
            </a:lvl2pPr>
            <a:lvl3pPr marL="228568" indent="-114284">
              <a:defRPr sz="1049"/>
            </a:lvl3pPr>
            <a:lvl4pPr marL="399993" indent="-171425">
              <a:defRPr sz="1049"/>
            </a:lvl4pPr>
            <a:lvl5pPr marL="571418" indent="-171425"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9137481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6239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6675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7113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106509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3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5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0"/>
            <a:ext cx="1828800" cy="1107125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anchor="ctr">
            <a:normAutofit/>
          </a:bodyPr>
          <a:lstStyle>
            <a:lvl1pPr marL="0" indent="0" algn="ctr">
              <a:buNone/>
              <a:defRPr sz="1049"/>
            </a:lvl1pPr>
          </a:lstStyle>
          <a:p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6239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6675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7113" y="2291463"/>
            <a:ext cx="1831086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22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61691508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3"/>
            <a:ext cx="2496312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2291463"/>
            <a:ext cx="2496312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2291463"/>
            <a:ext cx="2496312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88595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4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2291463"/>
            <a:ext cx="2496312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2291463"/>
            <a:ext cx="2496312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2291463"/>
            <a:ext cx="2496312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2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4234406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1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1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3" y="2291463"/>
            <a:ext cx="3813049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4" y="2291463"/>
            <a:ext cx="3813049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0515316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ll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1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accent1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1"/>
            <a:ext cx="3814192" cy="1104138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50800" dir="5400000" algn="t" rotWithShape="0">
              <a:schemeClr val="bg2"/>
            </a:outerShdw>
          </a:effectLst>
        </p:spPr>
        <p:txBody>
          <a:bodyPr vert="horz" lIns="0" tIns="0" rIns="0" bIns="0" rtlCol="0" anchor="ctr">
            <a:normAutofit/>
          </a:bodyPr>
          <a:lstStyle>
            <a:lvl1pPr marL="0" indent="0" algn="ctr">
              <a:buNone/>
              <a:defRPr lang="en-US" sz="1049"/>
            </a:lvl1pPr>
          </a:lstStyle>
          <a:p>
            <a:pPr lvl="0"/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3" y="2291463"/>
            <a:ext cx="3813049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4" y="2291463"/>
            <a:ext cx="3813049" cy="224125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4"/>
          <p:cNvSpPr>
            <a:spLocks noGrp="1"/>
          </p:cNvSpPr>
          <p:nvPr>
            <p:ph type="body" sz="quarter" idx="20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30109729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038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6239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7437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8637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039" y="3537755"/>
            <a:ext cx="1831086" cy="994955"/>
          </a:xfrm>
        </p:spPr>
        <p:txBody>
          <a:bodyPr/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5477" y="3537755"/>
            <a:ext cx="1831086" cy="994955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5913" y="3537755"/>
            <a:ext cx="1831086" cy="994955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6351" y="3537755"/>
            <a:ext cx="1831086" cy="994955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5038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6239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47437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628637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392329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ight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038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6239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7437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8637" y="1047750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/>
          </p:nvPr>
        </p:nvSpPr>
        <p:spPr>
          <a:xfrm>
            <a:off x="685039" y="3537755"/>
            <a:ext cx="1831086" cy="994955"/>
          </a:xfrm>
        </p:spPr>
        <p:txBody>
          <a:bodyPr/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2665477" y="3537755"/>
            <a:ext cx="1831086" cy="994955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20"/>
          </p:nvPr>
        </p:nvSpPr>
        <p:spPr>
          <a:xfrm>
            <a:off x="4645913" y="3537755"/>
            <a:ext cx="1831086" cy="994955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1"/>
          </p:nvPr>
        </p:nvSpPr>
        <p:spPr>
          <a:xfrm>
            <a:off x="6626351" y="3537755"/>
            <a:ext cx="1831086" cy="994955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2"/>
          </p:nvPr>
        </p:nvSpPr>
        <p:spPr>
          <a:xfrm>
            <a:off x="685038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12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2666239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3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4647437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6628637" y="2292753"/>
            <a:ext cx="1828800" cy="1107125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63344001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540743"/>
            <a:ext cx="2496312" cy="1027686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540743"/>
            <a:ext cx="2496312" cy="1027686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540743"/>
            <a:ext cx="2496312" cy="1027686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85801" y="2295739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23844" y="2295739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61887" y="2295739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30118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540743"/>
            <a:ext cx="2496312" cy="1027686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540743"/>
            <a:ext cx="2496312" cy="1027686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540743"/>
            <a:ext cx="2496312" cy="1027686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85801" y="2295739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5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3323844" y="2295739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6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5961887" y="2295739"/>
            <a:ext cx="249631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38670270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6946" y="1047751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155" y="1047751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3" y="3528304"/>
            <a:ext cx="3813049" cy="1004405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4" y="3528304"/>
            <a:ext cx="3813049" cy="1004405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86946" y="2295739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45155" y="2295739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6141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Grid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6946" y="1047751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5155" y="1047751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Content Placeholder 13"/>
          <p:cNvSpPr>
            <a:spLocks noGrp="1"/>
          </p:cNvSpPr>
          <p:nvPr>
            <p:ph sz="quarter" idx="18"/>
          </p:nvPr>
        </p:nvSpPr>
        <p:spPr>
          <a:xfrm>
            <a:off x="685803" y="3528304"/>
            <a:ext cx="3813049" cy="1004405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Content Placeholder 13"/>
          <p:cNvSpPr>
            <a:spLocks noGrp="1"/>
          </p:cNvSpPr>
          <p:nvPr>
            <p:ph sz="quarter" idx="19"/>
          </p:nvPr>
        </p:nvSpPr>
        <p:spPr>
          <a:xfrm>
            <a:off x="4645154" y="3528304"/>
            <a:ext cx="3813049" cy="1004405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Picture Placeholder 3"/>
          <p:cNvSpPr>
            <a:spLocks noGrp="1"/>
          </p:cNvSpPr>
          <p:nvPr>
            <p:ph type="pic" sz="quarter" idx="24"/>
          </p:nvPr>
        </p:nvSpPr>
        <p:spPr>
          <a:xfrm>
            <a:off x="686946" y="2295739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645155" y="2295739"/>
            <a:ext cx="3814192" cy="1104138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12" name="Text Placeholder 4"/>
          <p:cNvSpPr>
            <a:spLocks noGrp="1"/>
          </p:cNvSpPr>
          <p:nvPr>
            <p:ph type="body" sz="quarter" idx="26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32869277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3407233"/>
            <a:ext cx="1831086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3407233"/>
            <a:ext cx="1831086" cy="84010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3407233"/>
            <a:ext cx="1831086" cy="84010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3407233"/>
            <a:ext cx="1831086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341213485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1"/>
            <a:ext cx="1828800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3407233"/>
            <a:ext cx="1831086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3407233"/>
            <a:ext cx="1831086" cy="84010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3407233"/>
            <a:ext cx="1831086" cy="84010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3407233"/>
            <a:ext cx="1831086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46295462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3407233"/>
            <a:ext cx="2496312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3407233"/>
            <a:ext cx="2496312" cy="840102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3407233"/>
            <a:ext cx="2496312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168961672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1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1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1"/>
            <a:ext cx="249631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3407233"/>
            <a:ext cx="2496312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3407233"/>
            <a:ext cx="2496312" cy="840102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3407233"/>
            <a:ext cx="2496312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64834558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ar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1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1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3" y="363806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4" y="363806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18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19993208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1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1"/>
            <a:ext cx="3814192" cy="319958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3" y="363806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4" y="363806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64478206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2190701"/>
            <a:ext cx="1831086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2190701"/>
            <a:ext cx="1831086" cy="84010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2190701"/>
            <a:ext cx="1831086" cy="84010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2190701"/>
            <a:ext cx="1831086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29"/>
            <a:ext cx="1831086" cy="1285169"/>
          </a:xfrm>
        </p:spPr>
        <p:txBody>
          <a:bodyPr/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666239" y="3159229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4646675" y="3159229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6627113" y="3159229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50138969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2667001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46481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7" name="Picture Placeholder 3"/>
          <p:cNvSpPr>
            <a:spLocks noGrp="1"/>
          </p:cNvSpPr>
          <p:nvPr>
            <p:ph type="pic" sz="quarter" idx="13"/>
          </p:nvPr>
        </p:nvSpPr>
        <p:spPr>
          <a:xfrm>
            <a:off x="6629399" y="1047750"/>
            <a:ext cx="1828800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9"/>
          </p:nvPr>
        </p:nvSpPr>
        <p:spPr>
          <a:xfrm>
            <a:off x="685801" y="2190701"/>
            <a:ext cx="1831086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0"/>
          </p:nvPr>
        </p:nvSpPr>
        <p:spPr>
          <a:xfrm>
            <a:off x="2666239" y="2190701"/>
            <a:ext cx="1831086" cy="840102"/>
          </a:xfrm>
          <a:solidFill>
            <a:schemeClr val="accent3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6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4646675" y="2190701"/>
            <a:ext cx="1831086" cy="840102"/>
          </a:xfrm>
          <a:solidFill>
            <a:schemeClr val="accent5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7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6627113" y="2190701"/>
            <a:ext cx="1831086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8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29"/>
            <a:ext cx="1831086" cy="1285169"/>
          </a:xfrm>
        </p:spPr>
        <p:txBody>
          <a:bodyPr/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9" name="Content Placeholder 13"/>
          <p:cNvSpPr>
            <a:spLocks noGrp="1"/>
          </p:cNvSpPr>
          <p:nvPr>
            <p:ph sz="quarter" idx="24"/>
          </p:nvPr>
        </p:nvSpPr>
        <p:spPr>
          <a:xfrm>
            <a:off x="2666239" y="3159229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0" name="Content Placeholder 13"/>
          <p:cNvSpPr>
            <a:spLocks noGrp="1"/>
          </p:cNvSpPr>
          <p:nvPr>
            <p:ph sz="quarter" idx="25"/>
          </p:nvPr>
        </p:nvSpPr>
        <p:spPr>
          <a:xfrm>
            <a:off x="4646675" y="3159229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Content Placeholder 13"/>
          <p:cNvSpPr>
            <a:spLocks noGrp="1"/>
          </p:cNvSpPr>
          <p:nvPr>
            <p:ph sz="quarter" idx="26"/>
          </p:nvPr>
        </p:nvSpPr>
        <p:spPr>
          <a:xfrm>
            <a:off x="6627113" y="3159229"/>
            <a:ext cx="1831086" cy="1285169"/>
          </a:xfrm>
        </p:spPr>
        <p:txBody>
          <a:bodyPr>
            <a:normAutofit/>
          </a:bodyPr>
          <a:lstStyle>
            <a:lvl1pPr marL="0" indent="0">
              <a:buNone/>
              <a:defRPr sz="1049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Text Placeholder 4"/>
          <p:cNvSpPr>
            <a:spLocks noGrp="1"/>
          </p:cNvSpPr>
          <p:nvPr>
            <p:ph type="body" sz="quarter" idx="27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6778732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2190701"/>
            <a:ext cx="2496312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2190701"/>
            <a:ext cx="2496312" cy="840102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2190701"/>
            <a:ext cx="2496312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29"/>
            <a:ext cx="2496312" cy="1313019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159229"/>
            <a:ext cx="2496312" cy="1313019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159229"/>
            <a:ext cx="2496312" cy="1313019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4"/>
          <p:cNvSpPr>
            <a:spLocks noGrp="1"/>
          </p:cNvSpPr>
          <p:nvPr>
            <p:ph type="body" sz="quarter" idx="24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7664247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1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 dirty="0"/>
            </a:lvl1pPr>
          </a:lstStyle>
          <a:p>
            <a:pPr marL="0" lvl="0" indent="0" algn="ctr">
              <a:buNone/>
            </a:pPr>
            <a:endParaRPr lang="en-US" dirty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323844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6" name="Picture Placeholder 3"/>
          <p:cNvSpPr>
            <a:spLocks noGrp="1"/>
          </p:cNvSpPr>
          <p:nvPr>
            <p:ph type="pic" sz="quarter" idx="12"/>
          </p:nvPr>
        </p:nvSpPr>
        <p:spPr>
          <a:xfrm>
            <a:off x="5961887" y="1047750"/>
            <a:ext cx="249631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1" y="2190701"/>
            <a:ext cx="2496312" cy="840102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3323844" y="2190701"/>
            <a:ext cx="2496312" cy="840102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4" name="Text Placeholder 7"/>
          <p:cNvSpPr>
            <a:spLocks noGrp="1"/>
          </p:cNvSpPr>
          <p:nvPr>
            <p:ph type="body" sz="quarter" idx="23"/>
          </p:nvPr>
        </p:nvSpPr>
        <p:spPr>
          <a:xfrm>
            <a:off x="5961887" y="2190701"/>
            <a:ext cx="2496312" cy="840102"/>
          </a:xfrm>
          <a:solidFill>
            <a:schemeClr val="bg2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3" name="Content Placeholder 13"/>
          <p:cNvSpPr>
            <a:spLocks noGrp="1"/>
          </p:cNvSpPr>
          <p:nvPr>
            <p:ph sz="quarter" idx="18"/>
          </p:nvPr>
        </p:nvSpPr>
        <p:spPr>
          <a:xfrm>
            <a:off x="685801" y="3159229"/>
            <a:ext cx="2496312" cy="1313019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13"/>
          <p:cNvSpPr>
            <a:spLocks noGrp="1"/>
          </p:cNvSpPr>
          <p:nvPr>
            <p:ph sz="quarter" idx="19"/>
          </p:nvPr>
        </p:nvSpPr>
        <p:spPr>
          <a:xfrm>
            <a:off x="3323844" y="3159229"/>
            <a:ext cx="2496312" cy="1313019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Content Placeholder 13"/>
          <p:cNvSpPr>
            <a:spLocks noGrp="1"/>
          </p:cNvSpPr>
          <p:nvPr>
            <p:ph sz="quarter" idx="20"/>
          </p:nvPr>
        </p:nvSpPr>
        <p:spPr>
          <a:xfrm>
            <a:off x="5961887" y="3159229"/>
            <a:ext cx="2496312" cy="1313019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99408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3" y="242153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4" y="242153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3" y="3159228"/>
            <a:ext cx="3813049" cy="127730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645154" y="3159228"/>
            <a:ext cx="3813049" cy="127730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80876309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Bar Tex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85803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644011" y="1047750"/>
            <a:ext cx="3814192" cy="1983051"/>
          </a:xfrm>
          <a:solidFill>
            <a:schemeClr val="bg1">
              <a:lumMod val="95000"/>
            </a:schemeClr>
          </a:solidFill>
        </p:spPr>
        <p:txBody>
          <a:bodyPr vert="horz" lIns="0" tIns="0" rIns="0" bIns="0" rtlCol="0" anchor="ctr">
            <a:normAutofit/>
          </a:bodyPr>
          <a:lstStyle>
            <a:lvl1pPr>
              <a:defRPr lang="en-US" sz="1049"/>
            </a:lvl1pPr>
          </a:lstStyle>
          <a:p>
            <a:pPr marL="0" lvl="0" indent="0" algn="ctr">
              <a:buNone/>
            </a:pPr>
            <a:endParaRPr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21"/>
          </p:nvPr>
        </p:nvSpPr>
        <p:spPr>
          <a:xfrm>
            <a:off x="685803" y="2421535"/>
            <a:ext cx="3813049" cy="609269"/>
          </a:xfrm>
          <a:solidFill>
            <a:schemeClr val="accent1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22"/>
          </p:nvPr>
        </p:nvSpPr>
        <p:spPr>
          <a:xfrm>
            <a:off x="4645154" y="2421535"/>
            <a:ext cx="3813049" cy="609269"/>
          </a:xfrm>
          <a:solidFill>
            <a:schemeClr val="accent4">
              <a:alpha val="80000"/>
            </a:schemeClr>
          </a:solidFill>
        </p:spPr>
        <p:txBody>
          <a:bodyPr lIns="182880" tIns="91440" rIns="182880" bIns="91440" anchor="b" anchorCtr="0">
            <a:sp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0" indent="0">
              <a:buFont typeface="Arial" panose="020B0604020202020204" pitchFamily="34" charset="0"/>
              <a:buNone/>
              <a:defRPr sz="1049">
                <a:solidFill>
                  <a:srgbClr val="FFFFFF"/>
                </a:solidFill>
              </a:defRPr>
            </a:lvl2pPr>
            <a:lvl3pPr marL="257145" indent="-128573">
              <a:defRPr sz="1049">
                <a:solidFill>
                  <a:srgbClr val="FFFFFF"/>
                </a:solidFill>
              </a:defRPr>
            </a:lvl3pPr>
            <a:lvl4pPr marL="385717" indent="-128573">
              <a:defRPr sz="1049">
                <a:solidFill>
                  <a:srgbClr val="FFFFFF"/>
                </a:solidFill>
              </a:defRPr>
            </a:lvl4pPr>
            <a:lvl5pPr marL="557147" indent="-171431">
              <a:defRPr sz="1049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</p:txBody>
      </p:sp>
      <p:sp>
        <p:nvSpPr>
          <p:cNvPr id="11" name="Content Placeholder 13"/>
          <p:cNvSpPr>
            <a:spLocks noGrp="1"/>
          </p:cNvSpPr>
          <p:nvPr>
            <p:ph sz="quarter" idx="18"/>
          </p:nvPr>
        </p:nvSpPr>
        <p:spPr>
          <a:xfrm>
            <a:off x="685803" y="3159228"/>
            <a:ext cx="3813049" cy="127730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13"/>
          <p:cNvSpPr>
            <a:spLocks noGrp="1"/>
          </p:cNvSpPr>
          <p:nvPr>
            <p:ph sz="quarter" idx="19"/>
          </p:nvPr>
        </p:nvSpPr>
        <p:spPr>
          <a:xfrm>
            <a:off x="4645154" y="3159228"/>
            <a:ext cx="3813049" cy="1277300"/>
          </a:xfrm>
        </p:spPr>
        <p:txBody>
          <a:bodyPr/>
          <a:lstStyle>
            <a:lvl1pPr marL="0" indent="0">
              <a:buNone/>
              <a:defRPr sz="1575"/>
            </a:lvl1pPr>
            <a:lvl2pPr marL="128573" indent="-128573">
              <a:buFont typeface="Arial" panose="020B0604020202020204" pitchFamily="34" charset="0"/>
              <a:buChar char="•"/>
              <a:defRPr sz="1049"/>
            </a:lvl2pPr>
            <a:lvl3pPr marL="257145" indent="-128573">
              <a:defRPr sz="1049"/>
            </a:lvl3pPr>
            <a:lvl4pPr marL="385717" indent="-128573">
              <a:defRPr sz="1049"/>
            </a:lvl4pPr>
            <a:lvl5pPr>
              <a:defRPr sz="1049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894257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2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36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612785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409679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4027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590922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975269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7772163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2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36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612785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409679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794027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5590922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975269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7772163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2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36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612785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409679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794027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5590922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975269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7772163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885124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2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36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2612785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409679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4794027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5590922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1" name="Picture Placeholder 3"/>
          <p:cNvSpPr>
            <a:spLocks noGrp="1"/>
          </p:cNvSpPr>
          <p:nvPr>
            <p:ph type="pic" sz="quarter" idx="23"/>
          </p:nvPr>
        </p:nvSpPr>
        <p:spPr>
          <a:xfrm>
            <a:off x="6975269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2" name="Content Placeholder 13"/>
          <p:cNvSpPr>
            <a:spLocks noGrp="1"/>
          </p:cNvSpPr>
          <p:nvPr>
            <p:ph sz="quarter" idx="24" hasCustomPrompt="1"/>
          </p:nvPr>
        </p:nvSpPr>
        <p:spPr>
          <a:xfrm>
            <a:off x="7772163" y="1229844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2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36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2612785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3409679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4794027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5590922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9" name="Picture Placeholder 3"/>
          <p:cNvSpPr>
            <a:spLocks noGrp="1"/>
          </p:cNvSpPr>
          <p:nvPr>
            <p:ph type="pic" sz="quarter" idx="31"/>
          </p:nvPr>
        </p:nvSpPr>
        <p:spPr>
          <a:xfrm>
            <a:off x="6975269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0" name="Content Placeholder 13"/>
          <p:cNvSpPr>
            <a:spLocks noGrp="1"/>
          </p:cNvSpPr>
          <p:nvPr>
            <p:ph sz="quarter" idx="32" hasCustomPrompt="1"/>
          </p:nvPr>
        </p:nvSpPr>
        <p:spPr>
          <a:xfrm>
            <a:off x="7772163" y="2365163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2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36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2612785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3409679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4794027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5590922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7" name="Picture Placeholder 3"/>
          <p:cNvSpPr>
            <a:spLocks noGrp="1"/>
          </p:cNvSpPr>
          <p:nvPr>
            <p:ph type="pic" sz="quarter" idx="39"/>
          </p:nvPr>
        </p:nvSpPr>
        <p:spPr>
          <a:xfrm>
            <a:off x="6975269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bg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8" name="Content Placeholder 13"/>
          <p:cNvSpPr>
            <a:spLocks noGrp="1"/>
          </p:cNvSpPr>
          <p:nvPr>
            <p:ph sz="quarter" idx="40" hasCustomPrompt="1"/>
          </p:nvPr>
        </p:nvSpPr>
        <p:spPr>
          <a:xfrm>
            <a:off x="7772163" y="3500480"/>
            <a:ext cx="1034422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217804998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2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0" y="1229844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6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7" y="1229844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49" y="122984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4" y="1229844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2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0" y="2365163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6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7" y="2365163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49" y="2365160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4" y="2365163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2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40" y="3500480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270246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069977" y="3500480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108949" y="3500478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911514" y="3500480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87281341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2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0" y="1229844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6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7" y="1229844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49" y="122984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4" y="1229844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2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0" y="2365163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6" y="236516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7" y="2365163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49" y="2365160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4" y="2365163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1" name="Picture Placeholder 3"/>
          <p:cNvSpPr>
            <a:spLocks noGrp="1"/>
          </p:cNvSpPr>
          <p:nvPr>
            <p:ph type="pic" sz="quarter" idx="33"/>
          </p:nvPr>
        </p:nvSpPr>
        <p:spPr>
          <a:xfrm>
            <a:off x="431542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2" name="Content Placeholder 13"/>
          <p:cNvSpPr>
            <a:spLocks noGrp="1"/>
          </p:cNvSpPr>
          <p:nvPr>
            <p:ph sz="quarter" idx="34" hasCustomPrompt="1"/>
          </p:nvPr>
        </p:nvSpPr>
        <p:spPr>
          <a:xfrm>
            <a:off x="1228440" y="3500480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3" name="Picture Placeholder 3"/>
          <p:cNvSpPr>
            <a:spLocks noGrp="1"/>
          </p:cNvSpPr>
          <p:nvPr>
            <p:ph type="pic" sz="quarter" idx="35"/>
          </p:nvPr>
        </p:nvSpPr>
        <p:spPr>
          <a:xfrm>
            <a:off x="3270246" y="3500479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4" name="Content Placeholder 13"/>
          <p:cNvSpPr>
            <a:spLocks noGrp="1"/>
          </p:cNvSpPr>
          <p:nvPr>
            <p:ph sz="quarter" idx="36" hasCustomPrompt="1"/>
          </p:nvPr>
        </p:nvSpPr>
        <p:spPr>
          <a:xfrm>
            <a:off x="4069977" y="3500480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5" name="Picture Placeholder 3"/>
          <p:cNvSpPr>
            <a:spLocks noGrp="1"/>
          </p:cNvSpPr>
          <p:nvPr>
            <p:ph type="pic" sz="quarter" idx="37"/>
          </p:nvPr>
        </p:nvSpPr>
        <p:spPr>
          <a:xfrm>
            <a:off x="6108949" y="3500478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46" name="Content Placeholder 13"/>
          <p:cNvSpPr>
            <a:spLocks noGrp="1"/>
          </p:cNvSpPr>
          <p:nvPr>
            <p:ph sz="quarter" idx="38" hasCustomPrompt="1"/>
          </p:nvPr>
        </p:nvSpPr>
        <p:spPr>
          <a:xfrm>
            <a:off x="6911514" y="3500480"/>
            <a:ext cx="1735807" cy="733807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0495910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2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0" y="122984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6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7" y="122984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49" y="122984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4" y="122984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2" y="291493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0" y="291493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6" y="291493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7" y="291493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49" y="291493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4" y="291493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89030462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 Team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42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228440" y="122984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270246" y="122984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4069977" y="122984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108949" y="122984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911514" y="122984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42" y="291493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228440" y="291493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3270246" y="2914933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4069977" y="291493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7" name="Picture Placeholder 3"/>
          <p:cNvSpPr>
            <a:spLocks noGrp="1"/>
          </p:cNvSpPr>
          <p:nvPr>
            <p:ph type="pic" sz="quarter" idx="29"/>
          </p:nvPr>
        </p:nvSpPr>
        <p:spPr>
          <a:xfrm>
            <a:off x="6108949" y="2914931"/>
            <a:ext cx="685801" cy="685801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8" name="Content Placeholder 13"/>
          <p:cNvSpPr>
            <a:spLocks noGrp="1"/>
          </p:cNvSpPr>
          <p:nvPr>
            <p:ph sz="quarter" idx="30" hasCustomPrompt="1"/>
          </p:nvPr>
        </p:nvSpPr>
        <p:spPr>
          <a:xfrm>
            <a:off x="6911514" y="2914934"/>
            <a:ext cx="1735807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57082848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39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721533" y="122984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09853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002679" y="122984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39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721533" y="291493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709853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002679" y="291493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350338168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4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431539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1721533" y="122984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709853" y="122984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6002679" y="122984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3" name="Picture Placeholder 3"/>
          <p:cNvSpPr>
            <a:spLocks noGrp="1"/>
          </p:cNvSpPr>
          <p:nvPr>
            <p:ph type="pic" sz="quarter" idx="25"/>
          </p:nvPr>
        </p:nvSpPr>
        <p:spPr>
          <a:xfrm>
            <a:off x="431539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4" name="Content Placeholder 13"/>
          <p:cNvSpPr>
            <a:spLocks noGrp="1"/>
          </p:cNvSpPr>
          <p:nvPr>
            <p:ph sz="quarter" idx="26" hasCustomPrompt="1"/>
          </p:nvPr>
        </p:nvSpPr>
        <p:spPr>
          <a:xfrm>
            <a:off x="1721533" y="291493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35" name="Picture Placeholder 3"/>
          <p:cNvSpPr>
            <a:spLocks noGrp="1"/>
          </p:cNvSpPr>
          <p:nvPr>
            <p:ph type="pic" sz="quarter" idx="27"/>
          </p:nvPr>
        </p:nvSpPr>
        <p:spPr>
          <a:xfrm>
            <a:off x="4709853" y="2914933"/>
            <a:ext cx="1150616" cy="1150616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6" name="Content Placeholder 13"/>
          <p:cNvSpPr>
            <a:spLocks noGrp="1"/>
          </p:cNvSpPr>
          <p:nvPr>
            <p:ph sz="quarter" idx="28" hasCustomPrompt="1"/>
          </p:nvPr>
        </p:nvSpPr>
        <p:spPr>
          <a:xfrm>
            <a:off x="6002679" y="2914934"/>
            <a:ext cx="2669009" cy="1456681"/>
          </a:xfrm>
        </p:spPr>
        <p:txBody>
          <a:bodyPr/>
          <a:lstStyle>
            <a:lvl1pPr marL="0" indent="0">
              <a:lnSpc>
                <a:spcPct val="80000"/>
              </a:lnSpc>
              <a:buNone/>
              <a:defRPr sz="1049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900" i="1"/>
            </a:lvl2pPr>
            <a:lvl3pPr marL="0" indent="0">
              <a:buNone/>
              <a:defRPr sz="900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553930202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73171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31544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11874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270248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50578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108950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196448094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1173171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431544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4011874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3270248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6850578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6108950" y="2442744"/>
            <a:ext cx="2532703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62203472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Sub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6203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9441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19100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642339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21997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74523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9" name="Text Placeholder 4"/>
          <p:cNvSpPr>
            <a:spLocks noGrp="1"/>
          </p:cNvSpPr>
          <p:nvPr>
            <p:ph type="body" sz="quarter" idx="41" hasCustomPrompt="1"/>
          </p:nvPr>
        </p:nvSpPr>
        <p:spPr>
          <a:xfrm>
            <a:off x="685803" y="700090"/>
            <a:ext cx="7772401" cy="304800"/>
          </a:xfrm>
        </p:spPr>
        <p:txBody>
          <a:bodyPr>
            <a:normAutofit/>
          </a:bodyPr>
          <a:lstStyle>
            <a:lvl1pPr marL="0" indent="0" algn="ctr">
              <a:lnSpc>
                <a:spcPct val="86000"/>
              </a:lnSpc>
              <a:spcBef>
                <a:spcPts val="0"/>
              </a:spcBef>
              <a:buNone/>
              <a:defRPr sz="1349" baseline="0"/>
            </a:lvl1pPr>
          </a:lstStyle>
          <a:p>
            <a:pPr lvl="0"/>
            <a:r>
              <a:rPr lang="en-US" dirty="0"/>
              <a:t>Click here to edit subtitle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224894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6848133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77232729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Team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916203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1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4" name="Content Placeholder 13"/>
          <p:cNvSpPr>
            <a:spLocks noGrp="1"/>
          </p:cNvSpPr>
          <p:nvPr>
            <p:ph sz="quarter" idx="18" hasCustomPrompt="1"/>
          </p:nvPr>
        </p:nvSpPr>
        <p:spPr>
          <a:xfrm>
            <a:off x="539441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7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3019100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3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28" name="Content Placeholder 13"/>
          <p:cNvSpPr>
            <a:spLocks noGrp="1"/>
          </p:cNvSpPr>
          <p:nvPr>
            <p:ph sz="quarter" idx="20" hasCustomPrompt="1"/>
          </p:nvPr>
        </p:nvSpPr>
        <p:spPr>
          <a:xfrm>
            <a:off x="2642339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29" name="Picture Placeholder 3"/>
          <p:cNvSpPr>
            <a:spLocks noGrp="1"/>
          </p:cNvSpPr>
          <p:nvPr>
            <p:ph type="pic" sz="quarter" idx="21"/>
          </p:nvPr>
        </p:nvSpPr>
        <p:spPr>
          <a:xfrm>
            <a:off x="5121997" y="1229843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accent5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30" name="Content Placeholder 13"/>
          <p:cNvSpPr>
            <a:spLocks noGrp="1"/>
          </p:cNvSpPr>
          <p:nvPr>
            <p:ph sz="quarter" idx="22" hasCustomPrompt="1"/>
          </p:nvPr>
        </p:nvSpPr>
        <p:spPr>
          <a:xfrm>
            <a:off x="4745234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0" name="Picture Placeholder 3"/>
          <p:cNvSpPr>
            <a:spLocks noGrp="1"/>
          </p:cNvSpPr>
          <p:nvPr>
            <p:ph type="pic" sz="quarter" idx="42"/>
          </p:nvPr>
        </p:nvSpPr>
        <p:spPr>
          <a:xfrm>
            <a:off x="7224894" y="1229841"/>
            <a:ext cx="1049446" cy="1049446"/>
          </a:xfrm>
          <a:prstGeom prst="ellipse">
            <a:avLst/>
          </a:prstGeom>
          <a:solidFill>
            <a:schemeClr val="bg1">
              <a:lumMod val="95000"/>
            </a:schemeClr>
          </a:solidFill>
          <a:ln w="3175">
            <a:solidFill>
              <a:schemeClr val="bg1">
                <a:lumMod val="50000"/>
                <a:alpha val="40000"/>
              </a:schemeClr>
            </a:solidFill>
          </a:ln>
          <a:effectLst>
            <a:outerShdw dist="25400" dir="5400000" algn="t" rotWithShape="0">
              <a:schemeClr val="tx2"/>
            </a:outerShdw>
          </a:effectLst>
        </p:spPr>
        <p:txBody>
          <a:bodyPr anchor="ctr" anchorCtr="0">
            <a:normAutofit/>
          </a:bodyPr>
          <a:lstStyle>
            <a:lvl1pPr marL="0" indent="0" algn="ctr">
              <a:buNone/>
              <a:defRPr sz="788"/>
            </a:lvl1pPr>
          </a:lstStyle>
          <a:p>
            <a:endParaRPr lang="en-US" dirty="0"/>
          </a:p>
        </p:txBody>
      </p:sp>
      <p:sp>
        <p:nvSpPr>
          <p:cNvPr id="11" name="Content Placeholder 13"/>
          <p:cNvSpPr>
            <a:spLocks noGrp="1"/>
          </p:cNvSpPr>
          <p:nvPr>
            <p:ph sz="quarter" idx="43" hasCustomPrompt="1"/>
          </p:nvPr>
        </p:nvSpPr>
        <p:spPr>
          <a:xfrm>
            <a:off x="6848133" y="2442744"/>
            <a:ext cx="1802967" cy="1802414"/>
          </a:xfrm>
        </p:spPr>
        <p:txBody>
          <a:bodyPr>
            <a:normAutofit/>
          </a:bodyPr>
          <a:lstStyle>
            <a:lvl1pPr marL="0" indent="0" algn="ctr">
              <a:lnSpc>
                <a:spcPct val="80000"/>
              </a:lnSpc>
              <a:buNone/>
              <a:defRPr sz="15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0" indent="0" algn="ctr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049" i="1"/>
            </a:lvl2pPr>
            <a:lvl3pPr marL="0" indent="0" algn="ctr">
              <a:buNone/>
              <a:defRPr sz="1049"/>
            </a:lvl3pPr>
            <a:lvl4pPr marL="385717" indent="-128573">
              <a:defRPr sz="900"/>
            </a:lvl4pPr>
            <a:lvl5pPr>
              <a:defRPr sz="900"/>
            </a:lvl5pPr>
          </a:lstStyle>
          <a:p>
            <a:pPr lvl="0"/>
            <a:r>
              <a:rPr lang="en-US" dirty="0"/>
              <a:t>First </a:t>
            </a:r>
            <a:r>
              <a:rPr lang="en-US" dirty="0" err="1"/>
              <a:t>Lastname</a:t>
            </a:r>
            <a:endParaRPr lang="en-US" dirty="0"/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09239807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23740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8260512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4458364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238575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577121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133608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03604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240197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837157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447239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9404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3"/>
            <a:ext cx="6858000" cy="1790700"/>
          </a:xfrm>
        </p:spPr>
        <p:txBody>
          <a:bodyPr anchor="b"/>
          <a:lstStyle>
            <a:lvl1pPr algn="ctr">
              <a:defRPr sz="417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670"/>
            </a:lvl1pPr>
            <a:lvl2pPr marL="318229" indent="0" algn="ctr">
              <a:buNone/>
              <a:defRPr sz="1392"/>
            </a:lvl2pPr>
            <a:lvl3pPr marL="636459" indent="0" algn="ctr">
              <a:buNone/>
              <a:defRPr sz="1253"/>
            </a:lvl3pPr>
            <a:lvl4pPr marL="954688" indent="0" algn="ctr">
              <a:buNone/>
              <a:defRPr sz="1114"/>
            </a:lvl4pPr>
            <a:lvl5pPr marL="1272918" indent="0" algn="ctr">
              <a:buNone/>
              <a:defRPr sz="1114"/>
            </a:lvl5pPr>
            <a:lvl6pPr marL="1591147" indent="0" algn="ctr">
              <a:buNone/>
              <a:defRPr sz="1114"/>
            </a:lvl6pPr>
            <a:lvl7pPr marL="1909377" indent="0" algn="ctr">
              <a:buNone/>
              <a:defRPr sz="1114"/>
            </a:lvl7pPr>
            <a:lvl8pPr marL="2227606" indent="0" algn="ctr">
              <a:buNone/>
              <a:defRPr sz="1114"/>
            </a:lvl8pPr>
            <a:lvl9pPr marL="2545836" indent="0" algn="ctr">
              <a:buNone/>
              <a:defRPr sz="1114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14514036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965181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176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670">
                <a:solidFill>
                  <a:schemeClr val="tx1">
                    <a:tint val="75000"/>
                  </a:schemeClr>
                </a:solidFill>
              </a:defRPr>
            </a:lvl1pPr>
            <a:lvl2pPr marL="318229" indent="0">
              <a:buNone/>
              <a:defRPr sz="1392">
                <a:solidFill>
                  <a:schemeClr val="tx1">
                    <a:tint val="75000"/>
                  </a:schemeClr>
                </a:solidFill>
              </a:defRPr>
            </a:lvl2pPr>
            <a:lvl3pPr marL="636459" indent="0">
              <a:buNone/>
              <a:defRPr sz="1253">
                <a:solidFill>
                  <a:schemeClr val="tx1">
                    <a:tint val="75000"/>
                  </a:schemeClr>
                </a:solidFill>
              </a:defRPr>
            </a:lvl3pPr>
            <a:lvl4pPr marL="954688" indent="0">
              <a:buNone/>
              <a:defRPr sz="1114">
                <a:solidFill>
                  <a:schemeClr val="tx1">
                    <a:tint val="75000"/>
                  </a:schemeClr>
                </a:solidFill>
              </a:defRPr>
            </a:lvl4pPr>
            <a:lvl5pPr marL="1272918" indent="0">
              <a:buNone/>
              <a:defRPr sz="1114">
                <a:solidFill>
                  <a:schemeClr val="tx1">
                    <a:tint val="75000"/>
                  </a:schemeClr>
                </a:solidFill>
              </a:defRPr>
            </a:lvl5pPr>
            <a:lvl6pPr marL="1591147" indent="0">
              <a:buNone/>
              <a:defRPr sz="1114">
                <a:solidFill>
                  <a:schemeClr val="tx1">
                    <a:tint val="75000"/>
                  </a:schemeClr>
                </a:solidFill>
              </a:defRPr>
            </a:lvl6pPr>
            <a:lvl7pPr marL="1909377" indent="0">
              <a:buNone/>
              <a:defRPr sz="1114">
                <a:solidFill>
                  <a:schemeClr val="tx1">
                    <a:tint val="75000"/>
                  </a:schemeClr>
                </a:solidFill>
              </a:defRPr>
            </a:lvl7pPr>
            <a:lvl8pPr marL="2227606" indent="0">
              <a:buNone/>
              <a:defRPr sz="1114">
                <a:solidFill>
                  <a:schemeClr val="tx1">
                    <a:tint val="75000"/>
                  </a:schemeClr>
                </a:solidFill>
              </a:defRPr>
            </a:lvl8pPr>
            <a:lvl9pPr marL="2545836" indent="0">
              <a:buNone/>
              <a:defRPr sz="111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967055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779764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1" y="1260873"/>
            <a:ext cx="3868341" cy="617934"/>
          </a:xfrm>
        </p:spPr>
        <p:txBody>
          <a:bodyPr anchor="b"/>
          <a:lstStyle>
            <a:lvl1pPr marL="0" indent="0">
              <a:buNone/>
              <a:defRPr sz="1670" b="1"/>
            </a:lvl1pPr>
            <a:lvl2pPr marL="318229" indent="0">
              <a:buNone/>
              <a:defRPr sz="1392" b="1"/>
            </a:lvl2pPr>
            <a:lvl3pPr marL="636459" indent="0">
              <a:buNone/>
              <a:defRPr sz="1253" b="1"/>
            </a:lvl3pPr>
            <a:lvl4pPr marL="954688" indent="0">
              <a:buNone/>
              <a:defRPr sz="1114" b="1"/>
            </a:lvl4pPr>
            <a:lvl5pPr marL="1272918" indent="0">
              <a:buNone/>
              <a:defRPr sz="1114" b="1"/>
            </a:lvl5pPr>
            <a:lvl6pPr marL="1591147" indent="0">
              <a:buNone/>
              <a:defRPr sz="1114" b="1"/>
            </a:lvl6pPr>
            <a:lvl7pPr marL="1909377" indent="0">
              <a:buNone/>
              <a:defRPr sz="1114" b="1"/>
            </a:lvl7pPr>
            <a:lvl8pPr marL="2227606" indent="0">
              <a:buNone/>
              <a:defRPr sz="1114" b="1"/>
            </a:lvl8pPr>
            <a:lvl9pPr marL="2545836" indent="0">
              <a:buNone/>
              <a:defRPr sz="111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1" y="1878807"/>
            <a:ext cx="386834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3"/>
            <a:ext cx="3887391" cy="617934"/>
          </a:xfrm>
        </p:spPr>
        <p:txBody>
          <a:bodyPr anchor="b"/>
          <a:lstStyle>
            <a:lvl1pPr marL="0" indent="0">
              <a:buNone/>
              <a:defRPr sz="1670" b="1"/>
            </a:lvl1pPr>
            <a:lvl2pPr marL="318229" indent="0">
              <a:buNone/>
              <a:defRPr sz="1392" b="1"/>
            </a:lvl2pPr>
            <a:lvl3pPr marL="636459" indent="0">
              <a:buNone/>
              <a:defRPr sz="1253" b="1"/>
            </a:lvl3pPr>
            <a:lvl4pPr marL="954688" indent="0">
              <a:buNone/>
              <a:defRPr sz="1114" b="1"/>
            </a:lvl4pPr>
            <a:lvl5pPr marL="1272918" indent="0">
              <a:buNone/>
              <a:defRPr sz="1114" b="1"/>
            </a:lvl5pPr>
            <a:lvl6pPr marL="1591147" indent="0">
              <a:buNone/>
              <a:defRPr sz="1114" b="1"/>
            </a:lvl6pPr>
            <a:lvl7pPr marL="1909377" indent="0">
              <a:buNone/>
              <a:defRPr sz="1114" b="1"/>
            </a:lvl7pPr>
            <a:lvl8pPr marL="2227606" indent="0">
              <a:buNone/>
              <a:defRPr sz="1114" b="1"/>
            </a:lvl8pPr>
            <a:lvl9pPr marL="2545836" indent="0">
              <a:buNone/>
              <a:defRPr sz="111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7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380207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708981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9846248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2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70"/>
            <a:ext cx="4629150" cy="3655218"/>
          </a:xfrm>
        </p:spPr>
        <p:txBody>
          <a:bodyPr/>
          <a:lstStyle>
            <a:lvl1pPr>
              <a:defRPr sz="2227"/>
            </a:lvl1pPr>
            <a:lvl2pPr>
              <a:defRPr sz="1949"/>
            </a:lvl2pPr>
            <a:lvl3pPr>
              <a:defRPr sz="1670"/>
            </a:lvl3pPr>
            <a:lvl4pPr>
              <a:defRPr sz="1392"/>
            </a:lvl4pPr>
            <a:lvl5pPr>
              <a:defRPr sz="1392"/>
            </a:lvl5pPr>
            <a:lvl6pPr>
              <a:defRPr sz="1392"/>
            </a:lvl6pPr>
            <a:lvl7pPr>
              <a:defRPr sz="1392"/>
            </a:lvl7pPr>
            <a:lvl8pPr>
              <a:defRPr sz="1392"/>
            </a:lvl8pPr>
            <a:lvl9pPr>
              <a:defRPr sz="1392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114"/>
            </a:lvl1pPr>
            <a:lvl2pPr marL="318229" indent="0">
              <a:buNone/>
              <a:defRPr sz="974"/>
            </a:lvl2pPr>
            <a:lvl3pPr marL="636459" indent="0">
              <a:buNone/>
              <a:defRPr sz="835"/>
            </a:lvl3pPr>
            <a:lvl4pPr marL="954688" indent="0">
              <a:buNone/>
              <a:defRPr sz="696"/>
            </a:lvl4pPr>
            <a:lvl5pPr marL="1272918" indent="0">
              <a:buNone/>
              <a:defRPr sz="696"/>
            </a:lvl5pPr>
            <a:lvl6pPr marL="1591147" indent="0">
              <a:buNone/>
              <a:defRPr sz="696"/>
            </a:lvl6pPr>
            <a:lvl7pPr marL="1909377" indent="0">
              <a:buNone/>
              <a:defRPr sz="696"/>
            </a:lvl7pPr>
            <a:lvl8pPr marL="2227606" indent="0">
              <a:buNone/>
              <a:defRPr sz="696"/>
            </a:lvl8pPr>
            <a:lvl9pPr marL="2545836" indent="0">
              <a:buNone/>
              <a:defRPr sz="69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2155534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227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70"/>
            <a:ext cx="4629150" cy="3655218"/>
          </a:xfrm>
        </p:spPr>
        <p:txBody>
          <a:bodyPr anchor="t"/>
          <a:lstStyle>
            <a:lvl1pPr marL="0" indent="0">
              <a:buNone/>
              <a:defRPr sz="2227"/>
            </a:lvl1pPr>
            <a:lvl2pPr marL="318229" indent="0">
              <a:buNone/>
              <a:defRPr sz="1949"/>
            </a:lvl2pPr>
            <a:lvl3pPr marL="636459" indent="0">
              <a:buNone/>
              <a:defRPr sz="1670"/>
            </a:lvl3pPr>
            <a:lvl4pPr marL="954688" indent="0">
              <a:buNone/>
              <a:defRPr sz="1392"/>
            </a:lvl4pPr>
            <a:lvl5pPr marL="1272918" indent="0">
              <a:buNone/>
              <a:defRPr sz="1392"/>
            </a:lvl5pPr>
            <a:lvl6pPr marL="1591147" indent="0">
              <a:buNone/>
              <a:defRPr sz="1392"/>
            </a:lvl6pPr>
            <a:lvl7pPr marL="1909377" indent="0">
              <a:buNone/>
              <a:defRPr sz="1392"/>
            </a:lvl7pPr>
            <a:lvl8pPr marL="2227606" indent="0">
              <a:buNone/>
              <a:defRPr sz="1392"/>
            </a:lvl8pPr>
            <a:lvl9pPr marL="2545836" indent="0">
              <a:buNone/>
              <a:defRPr sz="1392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114"/>
            </a:lvl1pPr>
            <a:lvl2pPr marL="318229" indent="0">
              <a:buNone/>
              <a:defRPr sz="974"/>
            </a:lvl2pPr>
            <a:lvl3pPr marL="636459" indent="0">
              <a:buNone/>
              <a:defRPr sz="835"/>
            </a:lvl3pPr>
            <a:lvl4pPr marL="954688" indent="0">
              <a:buNone/>
              <a:defRPr sz="696"/>
            </a:lvl4pPr>
            <a:lvl5pPr marL="1272918" indent="0">
              <a:buNone/>
              <a:defRPr sz="696"/>
            </a:lvl5pPr>
            <a:lvl6pPr marL="1591147" indent="0">
              <a:buNone/>
              <a:defRPr sz="696"/>
            </a:lvl6pPr>
            <a:lvl7pPr marL="1909377" indent="0">
              <a:buNone/>
              <a:defRPr sz="696"/>
            </a:lvl7pPr>
            <a:lvl8pPr marL="2227606" indent="0">
              <a:buNone/>
              <a:defRPr sz="696"/>
            </a:lvl8pPr>
            <a:lvl9pPr marL="2545836" indent="0">
              <a:buNone/>
              <a:defRPr sz="696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15683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5523748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1" y="273844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618012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20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4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8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8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3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9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3" y="1076327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1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4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2"/>
            <a:ext cx="2057400" cy="329088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2"/>
            <a:ext cx="6019800" cy="329088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61" Type="http://schemas.openxmlformats.org/officeDocument/2006/relationships/hyperlink" Target="https://twitter.com/" TargetMode="Externa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hyperlink" Target="https://www.linkedin.com/" TargetMode="Externa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hyperlink" Target="https://www.facebook.com/" TargetMode="Externa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5.xml"/><Relationship Id="rId3" Type="http://schemas.openxmlformats.org/officeDocument/2006/relationships/slideLayout" Target="../slideLayouts/slideLayout60.xml"/><Relationship Id="rId7" Type="http://schemas.openxmlformats.org/officeDocument/2006/relationships/slideLayout" Target="../slideLayouts/slideLayout6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59.xml"/><Relationship Id="rId1" Type="http://schemas.openxmlformats.org/officeDocument/2006/relationships/slideLayout" Target="../slideLayouts/slideLayout58.xml"/><Relationship Id="rId6" Type="http://schemas.openxmlformats.org/officeDocument/2006/relationships/slideLayout" Target="../slideLayouts/slideLayout63.xml"/><Relationship Id="rId11" Type="http://schemas.openxmlformats.org/officeDocument/2006/relationships/slideLayout" Target="../slideLayouts/slideLayout68.xml"/><Relationship Id="rId5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67.xml"/><Relationship Id="rId4" Type="http://schemas.openxmlformats.org/officeDocument/2006/relationships/slideLayout" Target="../slideLayouts/slideLayout61.xml"/><Relationship Id="rId9" Type="http://schemas.openxmlformats.org/officeDocument/2006/relationships/slideLayout" Target="../slideLayouts/slideLayout66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5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70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Relationship Id="rId11" Type="http://schemas.openxmlformats.org/officeDocument/2006/relationships/slideLayout" Target="../slideLayouts/slideLayout79.xml"/><Relationship Id="rId5" Type="http://schemas.openxmlformats.org/officeDocument/2006/relationships/slideLayout" Target="../slideLayouts/slideLayout73.xml"/><Relationship Id="rId10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7.xml"/><Relationship Id="rId3" Type="http://schemas.openxmlformats.org/officeDocument/2006/relationships/slideLayout" Target="../slideLayouts/slideLayout82.xml"/><Relationship Id="rId7" Type="http://schemas.openxmlformats.org/officeDocument/2006/relationships/slideLayout" Target="../slideLayouts/slideLayout86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81.xml"/><Relationship Id="rId1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90.xml"/><Relationship Id="rId5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9.xml"/><Relationship Id="rId4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3" y="209972"/>
            <a:ext cx="7772401" cy="61317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3" y="914401"/>
            <a:ext cx="7772401" cy="3470673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6325454" y="4727516"/>
            <a:ext cx="1620957" cy="230820"/>
          </a:xfrm>
          <a:prstGeom prst="rect">
            <a:avLst/>
          </a:prstGeom>
        </p:spPr>
        <p:txBody>
          <a:bodyPr vert="horz" wrap="square" lIns="91430" tIns="45714" rIns="91430" bIns="45714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900" dirty="0">
                <a:solidFill>
                  <a:srgbClr val="57565A">
                    <a:tint val="75000"/>
                  </a:srgbClr>
                </a:solidFill>
              </a:rPr>
              <a:t>i9 presentation to Joe Smith</a:t>
            </a:r>
          </a:p>
        </p:txBody>
      </p:sp>
      <p:sp>
        <p:nvSpPr>
          <p:cNvPr id="7" name="Slide Number Placeholder 5"/>
          <p:cNvSpPr txBox="1">
            <a:spLocks/>
          </p:cNvSpPr>
          <p:nvPr userDrawn="1"/>
        </p:nvSpPr>
        <p:spPr>
          <a:xfrm>
            <a:off x="611225" y="4719816"/>
            <a:ext cx="104567" cy="246221"/>
          </a:xfrm>
          <a:prstGeom prst="rect">
            <a:avLst/>
          </a:prstGeom>
        </p:spPr>
        <p:txBody>
          <a:bodyPr vert="horz" wrap="none" lIns="91430" tIns="45714" rIns="91430" bIns="45714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1A290D8D-6BA0-418D-AFED-C65293F70DA0}" type="slidenum">
              <a:rPr lang="en-US" sz="900" smtClean="0">
                <a:solidFill>
                  <a:srgbClr val="57565A">
                    <a:tint val="75000"/>
                  </a:srgbClr>
                </a:solidFill>
              </a:rPr>
              <a:pPr algn="ctr"/>
              <a:t>‹#›</a:t>
            </a:fld>
            <a:endParaRPr lang="en-US" sz="900" dirty="0">
              <a:solidFill>
                <a:srgbClr val="57565A">
                  <a:tint val="75000"/>
                </a:srgbClr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538558" y="4717983"/>
            <a:ext cx="249899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6" name="Oval 15"/>
          <p:cNvSpPr/>
          <p:nvPr/>
        </p:nvSpPr>
        <p:spPr>
          <a:xfrm>
            <a:off x="211396" y="4717983"/>
            <a:ext cx="249899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7" name="Rectangle 9"/>
          <p:cNvSpPr/>
          <p:nvPr/>
        </p:nvSpPr>
        <p:spPr>
          <a:xfrm rot="2700000">
            <a:off x="320040" y="4809142"/>
            <a:ext cx="67588" cy="67588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4" name="Oval 13"/>
          <p:cNvSpPr/>
          <p:nvPr/>
        </p:nvSpPr>
        <p:spPr>
          <a:xfrm rot="10800000">
            <a:off x="865717" y="4717983"/>
            <a:ext cx="249899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5" name="Rectangle 9"/>
          <p:cNvSpPr/>
          <p:nvPr/>
        </p:nvSpPr>
        <p:spPr>
          <a:xfrm rot="13500000">
            <a:off x="939384" y="4809142"/>
            <a:ext cx="67588" cy="67588"/>
          </a:xfrm>
          <a:custGeom>
            <a:avLst/>
            <a:gdLst>
              <a:gd name="connsiteX0" fmla="*/ 0 w 531091"/>
              <a:gd name="connsiteY0" fmla="*/ 0 h 531091"/>
              <a:gd name="connsiteX1" fmla="*/ 531091 w 531091"/>
              <a:gd name="connsiteY1" fmla="*/ 0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0 w 531091"/>
              <a:gd name="connsiteY0" fmla="*/ 0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0" fmla="*/ 0 w 531091"/>
              <a:gd name="connsiteY0" fmla="*/ 0 h 531091"/>
              <a:gd name="connsiteX1" fmla="*/ 230909 w 531091"/>
              <a:gd name="connsiteY1" fmla="*/ 224312 h 531091"/>
              <a:gd name="connsiteX2" fmla="*/ 531091 w 531091"/>
              <a:gd name="connsiteY2" fmla="*/ 531091 h 531091"/>
              <a:gd name="connsiteX3" fmla="*/ 0 w 531091"/>
              <a:gd name="connsiteY3" fmla="*/ 531091 h 531091"/>
              <a:gd name="connsiteX4" fmla="*/ 0 w 531091"/>
              <a:gd name="connsiteY4" fmla="*/ 0 h 531091"/>
              <a:gd name="connsiteX0" fmla="*/ 230909 w 531091"/>
              <a:gd name="connsiteY0" fmla="*/ 224312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343065 w 531091"/>
              <a:gd name="connsiteY0" fmla="*/ 89066 h 531091"/>
              <a:gd name="connsiteX1" fmla="*/ 531091 w 531091"/>
              <a:gd name="connsiteY1" fmla="*/ 531091 h 531091"/>
              <a:gd name="connsiteX2" fmla="*/ 0 w 531091"/>
              <a:gd name="connsiteY2" fmla="*/ 531091 h 531091"/>
              <a:gd name="connsiteX3" fmla="*/ 0 w 531091"/>
              <a:gd name="connsiteY3" fmla="*/ 0 h 531091"/>
              <a:gd name="connsiteX4" fmla="*/ 322349 w 531091"/>
              <a:gd name="connsiteY4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  <a:gd name="connsiteX3" fmla="*/ 322349 w 531091"/>
              <a:gd name="connsiteY3" fmla="*/ 315752 h 531091"/>
              <a:gd name="connsiteX0" fmla="*/ 531091 w 531091"/>
              <a:gd name="connsiteY0" fmla="*/ 531091 h 531091"/>
              <a:gd name="connsiteX1" fmla="*/ 0 w 531091"/>
              <a:gd name="connsiteY1" fmla="*/ 531091 h 531091"/>
              <a:gd name="connsiteX2" fmla="*/ 0 w 531091"/>
              <a:gd name="connsiteY2" fmla="*/ 0 h 5310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31091" h="531091">
                <a:moveTo>
                  <a:pt x="531091" y="531091"/>
                </a:moveTo>
                <a:lnTo>
                  <a:pt x="0" y="531091"/>
                </a:lnTo>
                <a:lnTo>
                  <a:pt x="0" y="0"/>
                </a:lnTo>
              </a:path>
            </a:pathLst>
          </a:cu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900">
              <a:solidFill>
                <a:prstClr val="white"/>
              </a:solidFill>
            </a:endParaRPr>
          </a:p>
        </p:txBody>
      </p:sp>
      <p:sp>
        <p:nvSpPr>
          <p:cNvPr id="19" name="Freeform 6"/>
          <p:cNvSpPr>
            <a:spLocks/>
          </p:cNvSpPr>
          <p:nvPr/>
        </p:nvSpPr>
        <p:spPr bwMode="auto">
          <a:xfrm>
            <a:off x="8125169" y="4792774"/>
            <a:ext cx="48101" cy="103353"/>
          </a:xfrm>
          <a:custGeom>
            <a:avLst/>
            <a:gdLst>
              <a:gd name="T0" fmla="*/ 573 w 704"/>
              <a:gd name="T1" fmla="*/ 255 h 1506"/>
              <a:gd name="T2" fmla="*/ 573 w 704"/>
              <a:gd name="T3" fmla="*/ 255 h 1506"/>
              <a:gd name="T4" fmla="*/ 704 w 704"/>
              <a:gd name="T5" fmla="*/ 255 h 1506"/>
              <a:gd name="T6" fmla="*/ 704 w 704"/>
              <a:gd name="T7" fmla="*/ 0 h 1506"/>
              <a:gd name="T8" fmla="*/ 492 w 704"/>
              <a:gd name="T9" fmla="*/ 0 h 1506"/>
              <a:gd name="T10" fmla="*/ 155 w 704"/>
              <a:gd name="T11" fmla="*/ 336 h 1506"/>
              <a:gd name="T12" fmla="*/ 155 w 704"/>
              <a:gd name="T13" fmla="*/ 493 h 1506"/>
              <a:gd name="T14" fmla="*/ 0 w 704"/>
              <a:gd name="T15" fmla="*/ 493 h 1506"/>
              <a:gd name="T16" fmla="*/ 0 w 704"/>
              <a:gd name="T17" fmla="*/ 749 h 1506"/>
              <a:gd name="T18" fmla="*/ 155 w 704"/>
              <a:gd name="T19" fmla="*/ 749 h 1506"/>
              <a:gd name="T20" fmla="*/ 155 w 704"/>
              <a:gd name="T21" fmla="*/ 1506 h 1506"/>
              <a:gd name="T22" fmla="*/ 467 w 704"/>
              <a:gd name="T23" fmla="*/ 1506 h 1506"/>
              <a:gd name="T24" fmla="*/ 467 w 704"/>
              <a:gd name="T25" fmla="*/ 749 h 1506"/>
              <a:gd name="T26" fmla="*/ 679 w 704"/>
              <a:gd name="T27" fmla="*/ 749 h 1506"/>
              <a:gd name="T28" fmla="*/ 704 w 704"/>
              <a:gd name="T29" fmla="*/ 493 h 1506"/>
              <a:gd name="T30" fmla="*/ 467 w 704"/>
              <a:gd name="T31" fmla="*/ 493 h 1506"/>
              <a:gd name="T32" fmla="*/ 467 w 704"/>
              <a:gd name="T33" fmla="*/ 362 h 1506"/>
              <a:gd name="T34" fmla="*/ 573 w 704"/>
              <a:gd name="T35" fmla="*/ 255 h 1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704" h="1506">
                <a:moveTo>
                  <a:pt x="573" y="255"/>
                </a:moveTo>
                <a:lnTo>
                  <a:pt x="573" y="255"/>
                </a:lnTo>
                <a:lnTo>
                  <a:pt x="704" y="255"/>
                </a:lnTo>
                <a:lnTo>
                  <a:pt x="704" y="0"/>
                </a:lnTo>
                <a:lnTo>
                  <a:pt x="492" y="0"/>
                </a:lnTo>
                <a:cubicBezTo>
                  <a:pt x="243" y="0"/>
                  <a:pt x="155" y="124"/>
                  <a:pt x="155" y="336"/>
                </a:cubicBezTo>
                <a:lnTo>
                  <a:pt x="155" y="493"/>
                </a:lnTo>
                <a:lnTo>
                  <a:pt x="0" y="493"/>
                </a:lnTo>
                <a:lnTo>
                  <a:pt x="0" y="749"/>
                </a:lnTo>
                <a:lnTo>
                  <a:pt x="155" y="749"/>
                </a:lnTo>
                <a:lnTo>
                  <a:pt x="155" y="1506"/>
                </a:lnTo>
                <a:lnTo>
                  <a:pt x="467" y="1506"/>
                </a:lnTo>
                <a:lnTo>
                  <a:pt x="467" y="749"/>
                </a:lnTo>
                <a:lnTo>
                  <a:pt x="679" y="749"/>
                </a:lnTo>
                <a:lnTo>
                  <a:pt x="704" y="493"/>
                </a:lnTo>
                <a:lnTo>
                  <a:pt x="467" y="493"/>
                </a:lnTo>
                <a:lnTo>
                  <a:pt x="467" y="362"/>
                </a:lnTo>
                <a:cubicBezTo>
                  <a:pt x="467" y="293"/>
                  <a:pt x="473" y="255"/>
                  <a:pt x="573" y="255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defTabSz="914204"/>
            <a:endParaRPr lang="en-US" sz="2400">
              <a:solidFill>
                <a:srgbClr val="57565A"/>
              </a:solidFill>
            </a:endParaRPr>
          </a:p>
        </p:txBody>
      </p:sp>
      <p:sp>
        <p:nvSpPr>
          <p:cNvPr id="20" name="Freeform 7"/>
          <p:cNvSpPr>
            <a:spLocks noEditPoints="1"/>
          </p:cNvSpPr>
          <p:nvPr/>
        </p:nvSpPr>
        <p:spPr bwMode="auto">
          <a:xfrm>
            <a:off x="8423042" y="4790577"/>
            <a:ext cx="106665" cy="102375"/>
          </a:xfrm>
          <a:custGeom>
            <a:avLst/>
            <a:gdLst>
              <a:gd name="T0" fmla="*/ 1176 w 1562"/>
              <a:gd name="T1" fmla="*/ 466 h 1491"/>
              <a:gd name="T2" fmla="*/ 1176 w 1562"/>
              <a:gd name="T3" fmla="*/ 466 h 1491"/>
              <a:gd name="T4" fmla="*/ 871 w 1562"/>
              <a:gd name="T5" fmla="*/ 636 h 1491"/>
              <a:gd name="T6" fmla="*/ 871 w 1562"/>
              <a:gd name="T7" fmla="*/ 488 h 1491"/>
              <a:gd name="T8" fmla="*/ 538 w 1562"/>
              <a:gd name="T9" fmla="*/ 488 h 1491"/>
              <a:gd name="T10" fmla="*/ 538 w 1562"/>
              <a:gd name="T11" fmla="*/ 1491 h 1491"/>
              <a:gd name="T12" fmla="*/ 871 w 1562"/>
              <a:gd name="T13" fmla="*/ 1491 h 1491"/>
              <a:gd name="T14" fmla="*/ 871 w 1562"/>
              <a:gd name="T15" fmla="*/ 931 h 1491"/>
              <a:gd name="T16" fmla="*/ 886 w 1562"/>
              <a:gd name="T17" fmla="*/ 850 h 1491"/>
              <a:gd name="T18" fmla="*/ 1057 w 1562"/>
              <a:gd name="T19" fmla="*/ 724 h 1491"/>
              <a:gd name="T20" fmla="*/ 1228 w 1562"/>
              <a:gd name="T21" fmla="*/ 953 h 1491"/>
              <a:gd name="T22" fmla="*/ 1228 w 1562"/>
              <a:gd name="T23" fmla="*/ 1491 h 1491"/>
              <a:gd name="T24" fmla="*/ 1562 w 1562"/>
              <a:gd name="T25" fmla="*/ 1491 h 1491"/>
              <a:gd name="T26" fmla="*/ 1562 w 1562"/>
              <a:gd name="T27" fmla="*/ 916 h 1491"/>
              <a:gd name="T28" fmla="*/ 1176 w 1562"/>
              <a:gd name="T29" fmla="*/ 466 h 1491"/>
              <a:gd name="T30" fmla="*/ 22 w 1562"/>
              <a:gd name="T31" fmla="*/ 1491 h 1491"/>
              <a:gd name="T32" fmla="*/ 22 w 1562"/>
              <a:gd name="T33" fmla="*/ 1491 h 1491"/>
              <a:gd name="T34" fmla="*/ 357 w 1562"/>
              <a:gd name="T35" fmla="*/ 1491 h 1491"/>
              <a:gd name="T36" fmla="*/ 357 w 1562"/>
              <a:gd name="T37" fmla="*/ 487 h 1491"/>
              <a:gd name="T38" fmla="*/ 22 w 1562"/>
              <a:gd name="T39" fmla="*/ 487 h 1491"/>
              <a:gd name="T40" fmla="*/ 22 w 1562"/>
              <a:gd name="T41" fmla="*/ 1491 h 1491"/>
              <a:gd name="T42" fmla="*/ 193 w 1562"/>
              <a:gd name="T43" fmla="*/ 0 h 1491"/>
              <a:gd name="T44" fmla="*/ 193 w 1562"/>
              <a:gd name="T45" fmla="*/ 0 h 1491"/>
              <a:gd name="T46" fmla="*/ 0 w 1562"/>
              <a:gd name="T47" fmla="*/ 178 h 1491"/>
              <a:gd name="T48" fmla="*/ 186 w 1562"/>
              <a:gd name="T49" fmla="*/ 347 h 1491"/>
              <a:gd name="T50" fmla="*/ 379 w 1562"/>
              <a:gd name="T51" fmla="*/ 178 h 1491"/>
              <a:gd name="T52" fmla="*/ 193 w 1562"/>
              <a:gd name="T53" fmla="*/ 0 h 149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1562" h="1491">
                <a:moveTo>
                  <a:pt x="1176" y="466"/>
                </a:moveTo>
                <a:lnTo>
                  <a:pt x="1176" y="466"/>
                </a:lnTo>
                <a:cubicBezTo>
                  <a:pt x="990" y="466"/>
                  <a:pt x="916" y="562"/>
                  <a:pt x="871" y="636"/>
                </a:cubicBezTo>
                <a:lnTo>
                  <a:pt x="871" y="488"/>
                </a:lnTo>
                <a:lnTo>
                  <a:pt x="538" y="488"/>
                </a:lnTo>
                <a:cubicBezTo>
                  <a:pt x="545" y="584"/>
                  <a:pt x="538" y="1491"/>
                  <a:pt x="538" y="1491"/>
                </a:cubicBezTo>
                <a:lnTo>
                  <a:pt x="871" y="1491"/>
                </a:lnTo>
                <a:lnTo>
                  <a:pt x="871" y="931"/>
                </a:lnTo>
                <a:cubicBezTo>
                  <a:pt x="871" y="901"/>
                  <a:pt x="871" y="872"/>
                  <a:pt x="886" y="850"/>
                </a:cubicBezTo>
                <a:cubicBezTo>
                  <a:pt x="909" y="791"/>
                  <a:pt x="961" y="724"/>
                  <a:pt x="1057" y="724"/>
                </a:cubicBezTo>
                <a:cubicBezTo>
                  <a:pt x="1176" y="724"/>
                  <a:pt x="1228" y="820"/>
                  <a:pt x="1228" y="953"/>
                </a:cubicBezTo>
                <a:lnTo>
                  <a:pt x="1228" y="1491"/>
                </a:lnTo>
                <a:lnTo>
                  <a:pt x="1562" y="1491"/>
                </a:lnTo>
                <a:lnTo>
                  <a:pt x="1562" y="916"/>
                </a:lnTo>
                <a:cubicBezTo>
                  <a:pt x="1562" y="606"/>
                  <a:pt x="1398" y="466"/>
                  <a:pt x="1176" y="466"/>
                </a:cubicBezTo>
                <a:close/>
                <a:moveTo>
                  <a:pt x="22" y="1491"/>
                </a:moveTo>
                <a:lnTo>
                  <a:pt x="22" y="1491"/>
                </a:lnTo>
                <a:lnTo>
                  <a:pt x="357" y="1491"/>
                </a:lnTo>
                <a:lnTo>
                  <a:pt x="357" y="487"/>
                </a:lnTo>
                <a:lnTo>
                  <a:pt x="22" y="487"/>
                </a:lnTo>
                <a:lnTo>
                  <a:pt x="22" y="1491"/>
                </a:lnTo>
                <a:close/>
                <a:moveTo>
                  <a:pt x="193" y="0"/>
                </a:moveTo>
                <a:lnTo>
                  <a:pt x="193" y="0"/>
                </a:lnTo>
                <a:cubicBezTo>
                  <a:pt x="74" y="0"/>
                  <a:pt x="0" y="82"/>
                  <a:pt x="0" y="178"/>
                </a:cubicBezTo>
                <a:cubicBezTo>
                  <a:pt x="0" y="273"/>
                  <a:pt x="74" y="347"/>
                  <a:pt x="186" y="347"/>
                </a:cubicBezTo>
                <a:cubicBezTo>
                  <a:pt x="305" y="347"/>
                  <a:pt x="379" y="273"/>
                  <a:pt x="379" y="178"/>
                </a:cubicBezTo>
                <a:cubicBezTo>
                  <a:pt x="379" y="82"/>
                  <a:pt x="305" y="0"/>
                  <a:pt x="193" y="0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defTabSz="914204"/>
            <a:endParaRPr lang="en-US" sz="2400">
              <a:solidFill>
                <a:srgbClr val="57565A"/>
              </a:solidFill>
            </a:endParaRPr>
          </a:p>
        </p:txBody>
      </p:sp>
      <p:sp>
        <p:nvSpPr>
          <p:cNvPr id="21" name="Freeform 8"/>
          <p:cNvSpPr>
            <a:spLocks/>
          </p:cNvSpPr>
          <p:nvPr/>
        </p:nvSpPr>
        <p:spPr bwMode="auto">
          <a:xfrm>
            <a:off x="8745798" y="4799876"/>
            <a:ext cx="115473" cy="94320"/>
          </a:xfrm>
          <a:custGeom>
            <a:avLst/>
            <a:gdLst>
              <a:gd name="T0" fmla="*/ 1491 w 1690"/>
              <a:gd name="T1" fmla="*/ 223 h 1374"/>
              <a:gd name="T2" fmla="*/ 1491 w 1690"/>
              <a:gd name="T3" fmla="*/ 223 h 1374"/>
              <a:gd name="T4" fmla="*/ 1647 w 1690"/>
              <a:gd name="T5" fmla="*/ 30 h 1374"/>
              <a:gd name="T6" fmla="*/ 1424 w 1690"/>
              <a:gd name="T7" fmla="*/ 108 h 1374"/>
              <a:gd name="T8" fmla="*/ 1171 w 1690"/>
              <a:gd name="T9" fmla="*/ 0 h 1374"/>
              <a:gd name="T10" fmla="*/ 821 w 1690"/>
              <a:gd name="T11" fmla="*/ 356 h 1374"/>
              <a:gd name="T12" fmla="*/ 827 w 1690"/>
              <a:gd name="T13" fmla="*/ 428 h 1374"/>
              <a:gd name="T14" fmla="*/ 114 w 1690"/>
              <a:gd name="T15" fmla="*/ 66 h 1374"/>
              <a:gd name="T16" fmla="*/ 72 w 1690"/>
              <a:gd name="T17" fmla="*/ 241 h 1374"/>
              <a:gd name="T18" fmla="*/ 223 w 1690"/>
              <a:gd name="T19" fmla="*/ 530 h 1374"/>
              <a:gd name="T20" fmla="*/ 66 w 1690"/>
              <a:gd name="T21" fmla="*/ 488 h 1374"/>
              <a:gd name="T22" fmla="*/ 66 w 1690"/>
              <a:gd name="T23" fmla="*/ 494 h 1374"/>
              <a:gd name="T24" fmla="*/ 344 w 1690"/>
              <a:gd name="T25" fmla="*/ 832 h 1374"/>
              <a:gd name="T26" fmla="*/ 253 w 1690"/>
              <a:gd name="T27" fmla="*/ 844 h 1374"/>
              <a:gd name="T28" fmla="*/ 187 w 1690"/>
              <a:gd name="T29" fmla="*/ 838 h 1374"/>
              <a:gd name="T30" fmla="*/ 513 w 1690"/>
              <a:gd name="T31" fmla="*/ 1079 h 1374"/>
              <a:gd name="T32" fmla="*/ 78 w 1690"/>
              <a:gd name="T33" fmla="*/ 1230 h 1374"/>
              <a:gd name="T34" fmla="*/ 0 w 1690"/>
              <a:gd name="T35" fmla="*/ 1224 h 1374"/>
              <a:gd name="T36" fmla="*/ 525 w 1690"/>
              <a:gd name="T37" fmla="*/ 1374 h 1374"/>
              <a:gd name="T38" fmla="*/ 1521 w 1690"/>
              <a:gd name="T39" fmla="*/ 392 h 1374"/>
              <a:gd name="T40" fmla="*/ 1521 w 1690"/>
              <a:gd name="T41" fmla="*/ 344 h 1374"/>
              <a:gd name="T42" fmla="*/ 1690 w 1690"/>
              <a:gd name="T43" fmla="*/ 163 h 1374"/>
              <a:gd name="T44" fmla="*/ 1491 w 1690"/>
              <a:gd name="T45" fmla="*/ 223 h 137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1690" h="1374">
                <a:moveTo>
                  <a:pt x="1491" y="223"/>
                </a:moveTo>
                <a:lnTo>
                  <a:pt x="1491" y="223"/>
                </a:lnTo>
                <a:cubicBezTo>
                  <a:pt x="1569" y="175"/>
                  <a:pt x="1617" y="108"/>
                  <a:pt x="1647" y="30"/>
                </a:cubicBezTo>
                <a:cubicBezTo>
                  <a:pt x="1581" y="66"/>
                  <a:pt x="1509" y="96"/>
                  <a:pt x="1424" y="108"/>
                </a:cubicBezTo>
                <a:cubicBezTo>
                  <a:pt x="1358" y="42"/>
                  <a:pt x="1273" y="0"/>
                  <a:pt x="1171" y="0"/>
                </a:cubicBezTo>
                <a:cubicBezTo>
                  <a:pt x="977" y="0"/>
                  <a:pt x="821" y="157"/>
                  <a:pt x="821" y="356"/>
                </a:cubicBezTo>
                <a:cubicBezTo>
                  <a:pt x="821" y="374"/>
                  <a:pt x="827" y="404"/>
                  <a:pt x="827" y="428"/>
                </a:cubicBezTo>
                <a:cubicBezTo>
                  <a:pt x="543" y="410"/>
                  <a:pt x="283" y="277"/>
                  <a:pt x="114" y="66"/>
                </a:cubicBezTo>
                <a:cubicBezTo>
                  <a:pt x="84" y="120"/>
                  <a:pt x="72" y="175"/>
                  <a:pt x="72" y="241"/>
                </a:cubicBezTo>
                <a:cubicBezTo>
                  <a:pt x="72" y="362"/>
                  <a:pt x="132" y="470"/>
                  <a:pt x="223" y="530"/>
                </a:cubicBezTo>
                <a:cubicBezTo>
                  <a:pt x="169" y="530"/>
                  <a:pt x="114" y="512"/>
                  <a:pt x="66" y="488"/>
                </a:cubicBezTo>
                <a:lnTo>
                  <a:pt x="66" y="494"/>
                </a:lnTo>
                <a:cubicBezTo>
                  <a:pt x="66" y="663"/>
                  <a:pt x="187" y="802"/>
                  <a:pt x="344" y="832"/>
                </a:cubicBezTo>
                <a:cubicBezTo>
                  <a:pt x="313" y="838"/>
                  <a:pt x="283" y="844"/>
                  <a:pt x="253" y="844"/>
                </a:cubicBezTo>
                <a:cubicBezTo>
                  <a:pt x="235" y="844"/>
                  <a:pt x="211" y="838"/>
                  <a:pt x="187" y="838"/>
                </a:cubicBezTo>
                <a:cubicBezTo>
                  <a:pt x="235" y="977"/>
                  <a:pt x="356" y="1073"/>
                  <a:pt x="513" y="1079"/>
                </a:cubicBezTo>
                <a:cubicBezTo>
                  <a:pt x="392" y="1170"/>
                  <a:pt x="241" y="1230"/>
                  <a:pt x="78" y="1230"/>
                </a:cubicBezTo>
                <a:cubicBezTo>
                  <a:pt x="54" y="1230"/>
                  <a:pt x="24" y="1230"/>
                  <a:pt x="0" y="1224"/>
                </a:cubicBezTo>
                <a:cubicBezTo>
                  <a:pt x="151" y="1326"/>
                  <a:pt x="338" y="1374"/>
                  <a:pt x="525" y="1374"/>
                </a:cubicBezTo>
                <a:cubicBezTo>
                  <a:pt x="1171" y="1374"/>
                  <a:pt x="1521" y="844"/>
                  <a:pt x="1521" y="392"/>
                </a:cubicBezTo>
                <a:lnTo>
                  <a:pt x="1521" y="344"/>
                </a:lnTo>
                <a:cubicBezTo>
                  <a:pt x="1587" y="295"/>
                  <a:pt x="1647" y="235"/>
                  <a:pt x="1690" y="163"/>
                </a:cubicBezTo>
                <a:cubicBezTo>
                  <a:pt x="1635" y="193"/>
                  <a:pt x="1569" y="211"/>
                  <a:pt x="1491" y="223"/>
                </a:cubicBezTo>
                <a:close/>
              </a:path>
            </a:pathLst>
          </a:custGeom>
          <a:solidFill>
            <a:schemeClr val="tx1">
              <a:alpha val="54902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30" tIns="45714" rIns="91430" bIns="45714" numCol="1" anchor="t" anchorCtr="0" compatLnSpc="1">
            <a:prstTxWarp prst="textNoShape">
              <a:avLst/>
            </a:prstTxWarp>
          </a:bodyPr>
          <a:lstStyle/>
          <a:p>
            <a:pPr defTabSz="914204"/>
            <a:endParaRPr lang="en-US" sz="2400">
              <a:solidFill>
                <a:srgbClr val="57565A"/>
              </a:solidFill>
            </a:endParaRPr>
          </a:p>
        </p:txBody>
      </p:sp>
      <p:sp>
        <p:nvSpPr>
          <p:cNvPr id="22" name="Oval 21"/>
          <p:cNvSpPr/>
          <p:nvPr userDrawn="1"/>
        </p:nvSpPr>
        <p:spPr>
          <a:xfrm>
            <a:off x="8351425" y="4717983"/>
            <a:ext cx="249899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3" name="Oval 22"/>
          <p:cNvSpPr/>
          <p:nvPr userDrawn="1"/>
        </p:nvSpPr>
        <p:spPr>
          <a:xfrm>
            <a:off x="8024265" y="4717983"/>
            <a:ext cx="249899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24" name="Oval 23"/>
          <p:cNvSpPr/>
          <p:nvPr userDrawn="1"/>
        </p:nvSpPr>
        <p:spPr>
          <a:xfrm rot="10800000">
            <a:off x="8678585" y="4717983"/>
            <a:ext cx="249899" cy="249901"/>
          </a:xfrm>
          <a:prstGeom prst="ellipse">
            <a:avLst/>
          </a:prstGeom>
          <a:noFill/>
          <a:ln w="6350" cmpd="sng">
            <a:solidFill>
              <a:srgbClr val="BFBFB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00">
              <a:solidFill>
                <a:prstClr val="white"/>
              </a:solidFill>
            </a:endParaRPr>
          </a:p>
        </p:txBody>
      </p:sp>
      <p:sp>
        <p:nvSpPr>
          <p:cNvPr id="18" name="Rectangle 17">
            <a:hlinkClick r:id="rId59"/>
          </p:cNvPr>
          <p:cNvSpPr/>
          <p:nvPr userDrawn="1"/>
        </p:nvSpPr>
        <p:spPr>
          <a:xfrm>
            <a:off x="7994199" y="4690890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51">
              <a:solidFill>
                <a:prstClr val="white"/>
              </a:solidFill>
            </a:endParaRPr>
          </a:p>
        </p:txBody>
      </p:sp>
      <p:sp>
        <p:nvSpPr>
          <p:cNvPr id="25" name="Rectangle 24">
            <a:hlinkClick r:id="rId60"/>
          </p:cNvPr>
          <p:cNvSpPr/>
          <p:nvPr userDrawn="1"/>
        </p:nvSpPr>
        <p:spPr>
          <a:xfrm>
            <a:off x="8319704" y="4690890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51">
              <a:solidFill>
                <a:prstClr val="white"/>
              </a:solidFill>
            </a:endParaRPr>
          </a:p>
        </p:txBody>
      </p:sp>
      <p:sp>
        <p:nvSpPr>
          <p:cNvPr id="26" name="Rectangle 25">
            <a:hlinkClick r:id="rId61"/>
          </p:cNvPr>
          <p:cNvSpPr/>
          <p:nvPr userDrawn="1"/>
        </p:nvSpPr>
        <p:spPr>
          <a:xfrm>
            <a:off x="8652659" y="4690890"/>
            <a:ext cx="301752" cy="301752"/>
          </a:xfrm>
          <a:prstGeom prst="rec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51">
              <a:solidFill>
                <a:prstClr val="white"/>
              </a:solidFill>
            </a:endParaRPr>
          </a:p>
        </p:txBody>
      </p:sp>
      <p:sp>
        <p:nvSpPr>
          <p:cNvPr id="27" name="Action Button: Forward or Next 26">
            <a:hlinkClick r:id="" action="ppaction://hlinkshowjump?jump=nextslide" highlightClick="1"/>
          </p:cNvPr>
          <p:cNvSpPr/>
          <p:nvPr userDrawn="1"/>
        </p:nvSpPr>
        <p:spPr>
          <a:xfrm>
            <a:off x="845309" y="4694325"/>
            <a:ext cx="301752" cy="301752"/>
          </a:xfrm>
          <a:prstGeom prst="actionButtonForwardNext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51">
              <a:solidFill>
                <a:prstClr val="white"/>
              </a:solidFill>
            </a:endParaRPr>
          </a:p>
        </p:txBody>
      </p:sp>
      <p:sp>
        <p:nvSpPr>
          <p:cNvPr id="28" name="Action Button: Back or Previous 27">
            <a:hlinkClick r:id="" action="ppaction://hlinkshowjump?jump=previousslide" highlightClick="1"/>
          </p:cNvPr>
          <p:cNvSpPr/>
          <p:nvPr userDrawn="1"/>
        </p:nvSpPr>
        <p:spPr>
          <a:xfrm>
            <a:off x="187470" y="4688495"/>
            <a:ext cx="301752" cy="301752"/>
          </a:xfrm>
          <a:prstGeom prst="actionButtonBackPrevious">
            <a:avLst/>
          </a:prstGeom>
          <a:solidFill>
            <a:srgbClr val="00CAC5">
              <a:alpha val="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04"/>
            <a:endParaRPr lang="en-US" sz="851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84688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4" r:id="rId13"/>
    <p:sldLayoutId id="2147483695" r:id="rId14"/>
    <p:sldLayoutId id="2147483696" r:id="rId15"/>
    <p:sldLayoutId id="2147483697" r:id="rId16"/>
    <p:sldLayoutId id="2147483698" r:id="rId17"/>
    <p:sldLayoutId id="2147483699" r:id="rId18"/>
    <p:sldLayoutId id="2147483700" r:id="rId19"/>
    <p:sldLayoutId id="2147483701" r:id="rId20"/>
    <p:sldLayoutId id="2147483702" r:id="rId21"/>
    <p:sldLayoutId id="2147483703" r:id="rId22"/>
    <p:sldLayoutId id="2147483704" r:id="rId23"/>
    <p:sldLayoutId id="2147483705" r:id="rId24"/>
    <p:sldLayoutId id="2147483706" r:id="rId25"/>
    <p:sldLayoutId id="2147483707" r:id="rId26"/>
    <p:sldLayoutId id="2147483708" r:id="rId27"/>
    <p:sldLayoutId id="2147483709" r:id="rId28"/>
    <p:sldLayoutId id="2147483710" r:id="rId29"/>
    <p:sldLayoutId id="2147483711" r:id="rId30"/>
    <p:sldLayoutId id="2147483712" r:id="rId31"/>
    <p:sldLayoutId id="2147483713" r:id="rId32"/>
    <p:sldLayoutId id="2147483714" r:id="rId33"/>
    <p:sldLayoutId id="2147483715" r:id="rId34"/>
    <p:sldLayoutId id="2147483716" r:id="rId35"/>
    <p:sldLayoutId id="2147483717" r:id="rId36"/>
    <p:sldLayoutId id="2147483718" r:id="rId37"/>
    <p:sldLayoutId id="2147483719" r:id="rId38"/>
    <p:sldLayoutId id="2147483720" r:id="rId39"/>
    <p:sldLayoutId id="2147483721" r:id="rId40"/>
    <p:sldLayoutId id="2147483722" r:id="rId41"/>
    <p:sldLayoutId id="2147483723" r:id="rId42"/>
    <p:sldLayoutId id="2147483724" r:id="rId43"/>
    <p:sldLayoutId id="2147483725" r:id="rId44"/>
    <p:sldLayoutId id="2147483726" r:id="rId45"/>
    <p:sldLayoutId id="2147483727" r:id="rId46"/>
    <p:sldLayoutId id="2147483728" r:id="rId47"/>
    <p:sldLayoutId id="2147483729" r:id="rId48"/>
    <p:sldLayoutId id="2147483730" r:id="rId49"/>
    <p:sldLayoutId id="2147483731" r:id="rId50"/>
    <p:sldLayoutId id="2147483732" r:id="rId51"/>
    <p:sldLayoutId id="2147483733" r:id="rId52"/>
    <p:sldLayoutId id="2147483734" r:id="rId53"/>
    <p:sldLayoutId id="2147483735" r:id="rId54"/>
    <p:sldLayoutId id="2147483736" r:id="rId55"/>
    <p:sldLayoutId id="2147483737" r:id="rId56"/>
    <p:sldLayoutId id="2147483738" r:id="rId57"/>
  </p:sldLayoutIdLst>
  <p:txStyles>
    <p:titleStyle>
      <a:lvl1pPr algn="ctr" defTabSz="914270" rtl="0" eaLnBrk="1" latinLnBrk="0" hangingPunct="1">
        <a:lnSpc>
          <a:spcPct val="86000"/>
        </a:lnSpc>
        <a:spcBef>
          <a:spcPct val="0"/>
        </a:spcBef>
        <a:buNone/>
        <a:defRPr sz="2100" kern="800" spc="-4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25" indent="-171425" algn="l" defTabSz="9142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500" kern="800" spc="-10">
          <a:solidFill>
            <a:schemeClr val="tx1"/>
          </a:solidFill>
          <a:latin typeface="+mn-lt"/>
          <a:ea typeface="+mn-ea"/>
          <a:cs typeface="+mn-cs"/>
        </a:defRPr>
      </a:lvl1pPr>
      <a:lvl2pPr marL="344438" indent="-173013" algn="l" defTabSz="9142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200" kern="800">
          <a:solidFill>
            <a:schemeClr val="tx1"/>
          </a:solidFill>
          <a:latin typeface="+mn-lt"/>
          <a:ea typeface="+mn-ea"/>
          <a:cs typeface="+mn-cs"/>
        </a:defRPr>
      </a:lvl2pPr>
      <a:lvl3pPr marL="515864" indent="-171425" algn="l" defTabSz="9142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•"/>
        <a:defRPr sz="1200" kern="800">
          <a:solidFill>
            <a:schemeClr val="tx1"/>
          </a:solidFill>
          <a:latin typeface="+mn-lt"/>
          <a:ea typeface="+mn-ea"/>
          <a:cs typeface="+mn-cs"/>
        </a:defRPr>
      </a:lvl3pPr>
      <a:lvl4pPr marL="687290" indent="-171425" algn="l" defTabSz="9142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–"/>
        <a:defRPr sz="1200" kern="800">
          <a:solidFill>
            <a:schemeClr val="tx1"/>
          </a:solidFill>
          <a:latin typeface="+mn-lt"/>
          <a:ea typeface="+mn-ea"/>
          <a:cs typeface="+mn-cs"/>
        </a:defRPr>
      </a:lvl4pPr>
      <a:lvl5pPr marL="858716" indent="-171425" algn="l" defTabSz="914270" rtl="0" eaLnBrk="1" latinLnBrk="0" hangingPunct="1">
        <a:spcBef>
          <a:spcPct val="20000"/>
        </a:spcBef>
        <a:buClr>
          <a:schemeClr val="accent1"/>
        </a:buClr>
        <a:buFont typeface="Arial" panose="020B0604020202020204" pitchFamily="34" charset="0"/>
        <a:buChar char="»"/>
        <a:defRPr sz="1200" kern="800">
          <a:solidFill>
            <a:schemeClr val="tx1"/>
          </a:solidFill>
          <a:latin typeface="+mn-lt"/>
          <a:ea typeface="+mn-ea"/>
          <a:cs typeface="+mn-cs"/>
        </a:defRPr>
      </a:lvl5pPr>
      <a:lvl6pPr marL="2514240" indent="-228568" algn="l" defTabSz="9142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375" indent="-228568" algn="l" defTabSz="9142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10" indent="-228568" algn="l" defTabSz="9142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43" indent="-228568" algn="l" defTabSz="9142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35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70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03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38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672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07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42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077" algn="l" defTabSz="91427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68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3" r:id="rId2"/>
    <p:sldLayoutId id="2147483754" r:id="rId3"/>
    <p:sldLayoutId id="2147483755" r:id="rId4"/>
    <p:sldLayoutId id="2147483756" r:id="rId5"/>
    <p:sldLayoutId id="2147483757" r:id="rId6"/>
    <p:sldLayoutId id="2147483758" r:id="rId7"/>
    <p:sldLayoutId id="2147483759" r:id="rId8"/>
    <p:sldLayoutId id="2147483760" r:id="rId9"/>
    <p:sldLayoutId id="2147483761" r:id="rId10"/>
    <p:sldLayoutId id="2147483762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27105"/>
            <a:fld id="{C764DE79-268F-4C1A-8933-263129D2AF90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27105"/>
              <a:t>1/23/2021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27105"/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3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327105"/>
            <a:fld id="{48F63A3B-78C7-47BE-AE5E-E10140E04643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327105"/>
              <a:t>‹#›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24462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txStyles>
    <p:titleStyle>
      <a:lvl1pPr algn="l" defTabSz="636459" rtl="0" eaLnBrk="1" latinLnBrk="0" hangingPunct="1">
        <a:lnSpc>
          <a:spcPct val="90000"/>
        </a:lnSpc>
        <a:spcBef>
          <a:spcPct val="0"/>
        </a:spcBef>
        <a:buNone/>
        <a:defRPr sz="306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9115" indent="-159115" algn="l" defTabSz="636459" rtl="0" eaLnBrk="1" latinLnBrk="0" hangingPunct="1">
        <a:lnSpc>
          <a:spcPct val="90000"/>
        </a:lnSpc>
        <a:spcBef>
          <a:spcPts val="696"/>
        </a:spcBef>
        <a:buFont typeface="Arial" panose="020B0604020202020204" pitchFamily="34" charset="0"/>
        <a:buChar char="•"/>
        <a:defRPr sz="1949" kern="1200">
          <a:solidFill>
            <a:schemeClr val="tx1"/>
          </a:solidFill>
          <a:latin typeface="+mn-lt"/>
          <a:ea typeface="+mn-ea"/>
          <a:cs typeface="+mn-cs"/>
        </a:defRPr>
      </a:lvl1pPr>
      <a:lvl2pPr marL="477344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670" kern="1200">
          <a:solidFill>
            <a:schemeClr val="tx1"/>
          </a:solidFill>
          <a:latin typeface="+mn-lt"/>
          <a:ea typeface="+mn-ea"/>
          <a:cs typeface="+mn-cs"/>
        </a:defRPr>
      </a:lvl2pPr>
      <a:lvl3pPr marL="795574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392" kern="1200">
          <a:solidFill>
            <a:schemeClr val="tx1"/>
          </a:solidFill>
          <a:latin typeface="+mn-lt"/>
          <a:ea typeface="+mn-ea"/>
          <a:cs typeface="+mn-cs"/>
        </a:defRPr>
      </a:lvl3pPr>
      <a:lvl4pPr marL="1113803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253" kern="1200">
          <a:solidFill>
            <a:schemeClr val="tx1"/>
          </a:solidFill>
          <a:latin typeface="+mn-lt"/>
          <a:ea typeface="+mn-ea"/>
          <a:cs typeface="+mn-cs"/>
        </a:defRPr>
      </a:lvl4pPr>
      <a:lvl5pPr marL="1432033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253" kern="1200">
          <a:solidFill>
            <a:schemeClr val="tx1"/>
          </a:solidFill>
          <a:latin typeface="+mn-lt"/>
          <a:ea typeface="+mn-ea"/>
          <a:cs typeface="+mn-cs"/>
        </a:defRPr>
      </a:lvl5pPr>
      <a:lvl6pPr marL="1750262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253" kern="1200">
          <a:solidFill>
            <a:schemeClr val="tx1"/>
          </a:solidFill>
          <a:latin typeface="+mn-lt"/>
          <a:ea typeface="+mn-ea"/>
          <a:cs typeface="+mn-cs"/>
        </a:defRPr>
      </a:lvl6pPr>
      <a:lvl7pPr marL="2068492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253" kern="1200">
          <a:solidFill>
            <a:schemeClr val="tx1"/>
          </a:solidFill>
          <a:latin typeface="+mn-lt"/>
          <a:ea typeface="+mn-ea"/>
          <a:cs typeface="+mn-cs"/>
        </a:defRPr>
      </a:lvl7pPr>
      <a:lvl8pPr marL="2386721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253" kern="1200">
          <a:solidFill>
            <a:schemeClr val="tx1"/>
          </a:solidFill>
          <a:latin typeface="+mn-lt"/>
          <a:ea typeface="+mn-ea"/>
          <a:cs typeface="+mn-cs"/>
        </a:defRPr>
      </a:lvl8pPr>
      <a:lvl9pPr marL="2704951" indent="-159115" algn="l" defTabSz="636459" rtl="0" eaLnBrk="1" latinLnBrk="0" hangingPunct="1">
        <a:lnSpc>
          <a:spcPct val="90000"/>
        </a:lnSpc>
        <a:spcBef>
          <a:spcPts val="348"/>
        </a:spcBef>
        <a:buFont typeface="Arial" panose="020B0604020202020204" pitchFamily="34" charset="0"/>
        <a:buChar char="•"/>
        <a:defRPr sz="125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1pPr>
      <a:lvl2pPr marL="318229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2pPr>
      <a:lvl3pPr marL="636459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3pPr>
      <a:lvl4pPr marL="954688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4pPr>
      <a:lvl5pPr marL="1272918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5pPr>
      <a:lvl6pPr marL="1591147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6pPr>
      <a:lvl7pPr marL="1909377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7pPr>
      <a:lvl8pPr marL="2227606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8pPr>
      <a:lvl9pPr marL="2545836" algn="l" defTabSz="636459" rtl="0" eaLnBrk="1" latinLnBrk="0" hangingPunct="1">
        <a:defRPr sz="125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B62FDF-1C7B-4CA6-9AA8-43F9EF8E3572}" type="datetimeFigureOut">
              <a:rPr lang="ru-RU" smtClean="0"/>
              <a:pPr/>
              <a:t>23.01.2021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4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6C5A29-8500-488B-A16B-953BB9BAD66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9" r:id="rId1"/>
    <p:sldLayoutId id="2147483790" r:id="rId2"/>
    <p:sldLayoutId id="2147483791" r:id="rId3"/>
    <p:sldLayoutId id="2147483792" r:id="rId4"/>
    <p:sldLayoutId id="2147483793" r:id="rId5"/>
    <p:sldLayoutId id="2147483794" r:id="rId6"/>
    <p:sldLayoutId id="2147483795" r:id="rId7"/>
    <p:sldLayoutId id="2147483796" r:id="rId8"/>
    <p:sldLayoutId id="2147483797" r:id="rId9"/>
    <p:sldLayoutId id="2147483798" r:id="rId10"/>
    <p:sldLayoutId id="214748379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8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1.xml"/><Relationship Id="rId4" Type="http://schemas.openxmlformats.org/officeDocument/2006/relationships/image" Target="../media/image10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8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8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0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0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0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5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-20672"/>
            <a:ext cx="9144000" cy="1591294"/>
          </a:xfrm>
          <a:prstGeom prst="rect">
            <a:avLst/>
          </a:prstGeom>
          <a:solidFill>
            <a:srgbClr val="0070C0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600" b="1" kern="0" spc="7" dirty="0" smtClean="0">
              <a:solidFill>
                <a:sysClr val="window" lastClr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en-US" sz="3600" b="1" kern="0" spc="7" dirty="0" smtClean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TARIXDAN  HIKOYALAR</a:t>
            </a:r>
          </a:p>
          <a:p>
            <a:pPr algn="ctr"/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1">
            <a:extLst>
              <a:ext uri="{FF2B5EF4-FFF2-40B4-BE49-F238E27FC236}">
                <a16:creationId xmlns:a16="http://schemas.microsoft.com/office/drawing/2014/main" xmlns="" id="{5B75B315-3F99-4F20-AE24-482E239D9233}"/>
              </a:ext>
            </a:extLst>
          </p:cNvPr>
          <p:cNvSpPr/>
          <p:nvPr/>
        </p:nvSpPr>
        <p:spPr>
          <a:xfrm>
            <a:off x="460375" y="362930"/>
            <a:ext cx="778212" cy="764131"/>
          </a:xfrm>
          <a:custGeom>
            <a:avLst/>
            <a:gdLst/>
            <a:ahLst/>
            <a:cxnLst/>
            <a:rect l="l" t="t" r="r" b="b"/>
            <a:pathLst>
              <a:path w="407034" h="366395">
                <a:moveTo>
                  <a:pt x="406874" y="352624"/>
                </a:moveTo>
                <a:lnTo>
                  <a:pt x="0" y="352624"/>
                </a:lnTo>
                <a:lnTo>
                  <a:pt x="0" y="366187"/>
                </a:lnTo>
                <a:lnTo>
                  <a:pt x="406874" y="366187"/>
                </a:lnTo>
                <a:lnTo>
                  <a:pt x="406874" y="352624"/>
                </a:lnTo>
                <a:close/>
              </a:path>
              <a:path w="407034" h="366395">
                <a:moveTo>
                  <a:pt x="54248" y="0"/>
                </a:moveTo>
                <a:lnTo>
                  <a:pt x="0" y="0"/>
                </a:lnTo>
                <a:lnTo>
                  <a:pt x="0" y="21700"/>
                </a:lnTo>
                <a:lnTo>
                  <a:pt x="6781" y="35261"/>
                </a:lnTo>
                <a:lnTo>
                  <a:pt x="6781" y="352624"/>
                </a:lnTo>
                <a:lnTo>
                  <a:pt x="20342" y="352624"/>
                </a:lnTo>
                <a:lnTo>
                  <a:pt x="20342" y="40686"/>
                </a:lnTo>
                <a:lnTo>
                  <a:pt x="47468" y="40686"/>
                </a:lnTo>
                <a:lnTo>
                  <a:pt x="47468" y="35261"/>
                </a:lnTo>
                <a:lnTo>
                  <a:pt x="51537" y="27122"/>
                </a:lnTo>
                <a:lnTo>
                  <a:pt x="17632" y="27122"/>
                </a:lnTo>
                <a:lnTo>
                  <a:pt x="13561" y="18986"/>
                </a:lnTo>
                <a:lnTo>
                  <a:pt x="13561" y="13561"/>
                </a:lnTo>
                <a:lnTo>
                  <a:pt x="54248" y="13561"/>
                </a:lnTo>
                <a:lnTo>
                  <a:pt x="54248" y="0"/>
                </a:lnTo>
                <a:close/>
              </a:path>
              <a:path w="407034" h="366395">
                <a:moveTo>
                  <a:pt x="47468" y="40686"/>
                </a:moveTo>
                <a:lnTo>
                  <a:pt x="33903" y="40686"/>
                </a:lnTo>
                <a:lnTo>
                  <a:pt x="33903" y="352624"/>
                </a:lnTo>
                <a:lnTo>
                  <a:pt x="47468" y="352624"/>
                </a:lnTo>
                <a:lnTo>
                  <a:pt x="47468" y="196656"/>
                </a:lnTo>
                <a:lnTo>
                  <a:pt x="115282" y="196656"/>
                </a:lnTo>
                <a:lnTo>
                  <a:pt x="115282" y="183092"/>
                </a:lnTo>
                <a:lnTo>
                  <a:pt x="47468" y="183092"/>
                </a:lnTo>
                <a:lnTo>
                  <a:pt x="47468" y="40686"/>
                </a:lnTo>
                <a:close/>
              </a:path>
              <a:path w="407034" h="366395">
                <a:moveTo>
                  <a:pt x="115282" y="196656"/>
                </a:moveTo>
                <a:lnTo>
                  <a:pt x="101718" y="196656"/>
                </a:lnTo>
                <a:lnTo>
                  <a:pt x="101718" y="352624"/>
                </a:lnTo>
                <a:lnTo>
                  <a:pt x="115282" y="352624"/>
                </a:lnTo>
                <a:lnTo>
                  <a:pt x="115282" y="196656"/>
                </a:lnTo>
                <a:close/>
              </a:path>
              <a:path w="407034" h="366395">
                <a:moveTo>
                  <a:pt x="203436" y="93578"/>
                </a:moveTo>
                <a:lnTo>
                  <a:pt x="157999" y="125453"/>
                </a:lnTo>
                <a:lnTo>
                  <a:pt x="130820" y="164782"/>
                </a:lnTo>
                <a:lnTo>
                  <a:pt x="128844" y="181062"/>
                </a:lnTo>
                <a:lnTo>
                  <a:pt x="128844" y="352624"/>
                </a:lnTo>
                <a:lnTo>
                  <a:pt x="142405" y="352624"/>
                </a:lnTo>
                <a:lnTo>
                  <a:pt x="142405" y="217001"/>
                </a:lnTo>
                <a:lnTo>
                  <a:pt x="278030" y="217001"/>
                </a:lnTo>
                <a:lnTo>
                  <a:pt x="278030" y="203436"/>
                </a:lnTo>
                <a:lnTo>
                  <a:pt x="142405" y="203436"/>
                </a:lnTo>
                <a:lnTo>
                  <a:pt x="142405" y="181062"/>
                </a:lnTo>
                <a:lnTo>
                  <a:pt x="155852" y="145109"/>
                </a:lnTo>
                <a:lnTo>
                  <a:pt x="203436" y="109857"/>
                </a:lnTo>
                <a:lnTo>
                  <a:pt x="226642" y="109857"/>
                </a:lnTo>
                <a:lnTo>
                  <a:pt x="203436" y="93578"/>
                </a:lnTo>
                <a:close/>
              </a:path>
              <a:path w="407034" h="366395">
                <a:moveTo>
                  <a:pt x="203436" y="236664"/>
                </a:moveTo>
                <a:lnTo>
                  <a:pt x="170622" y="262844"/>
                </a:lnTo>
                <a:lnTo>
                  <a:pt x="169531" y="270568"/>
                </a:lnTo>
                <a:lnTo>
                  <a:pt x="169531" y="352624"/>
                </a:lnTo>
                <a:lnTo>
                  <a:pt x="183092" y="352624"/>
                </a:lnTo>
                <a:lnTo>
                  <a:pt x="183092" y="265146"/>
                </a:lnTo>
                <a:lnTo>
                  <a:pt x="185806" y="260399"/>
                </a:lnTo>
                <a:lnTo>
                  <a:pt x="190554" y="258364"/>
                </a:lnTo>
                <a:lnTo>
                  <a:pt x="203436" y="252262"/>
                </a:lnTo>
                <a:lnTo>
                  <a:pt x="229994" y="252262"/>
                </a:lnTo>
                <a:lnTo>
                  <a:pt x="228474" y="250449"/>
                </a:lnTo>
                <a:lnTo>
                  <a:pt x="222421" y="246157"/>
                </a:lnTo>
                <a:lnTo>
                  <a:pt x="203436" y="236664"/>
                </a:lnTo>
                <a:close/>
              </a:path>
              <a:path w="407034" h="366395">
                <a:moveTo>
                  <a:pt x="229994" y="252262"/>
                </a:moveTo>
                <a:lnTo>
                  <a:pt x="203436" y="252262"/>
                </a:lnTo>
                <a:lnTo>
                  <a:pt x="216320" y="258364"/>
                </a:lnTo>
                <a:lnTo>
                  <a:pt x="221068" y="260399"/>
                </a:lnTo>
                <a:lnTo>
                  <a:pt x="223782" y="265146"/>
                </a:lnTo>
                <a:lnTo>
                  <a:pt x="223782" y="352624"/>
                </a:lnTo>
                <a:lnTo>
                  <a:pt x="237343" y="352624"/>
                </a:lnTo>
                <a:lnTo>
                  <a:pt x="237343" y="270568"/>
                </a:lnTo>
                <a:lnTo>
                  <a:pt x="236252" y="262844"/>
                </a:lnTo>
                <a:lnTo>
                  <a:pt x="233190" y="256075"/>
                </a:lnTo>
                <a:lnTo>
                  <a:pt x="229994" y="252262"/>
                </a:lnTo>
                <a:close/>
              </a:path>
              <a:path w="407034" h="366395">
                <a:moveTo>
                  <a:pt x="278030" y="217001"/>
                </a:moveTo>
                <a:lnTo>
                  <a:pt x="264469" y="217001"/>
                </a:lnTo>
                <a:lnTo>
                  <a:pt x="264469" y="352624"/>
                </a:lnTo>
                <a:lnTo>
                  <a:pt x="278030" y="352624"/>
                </a:lnTo>
                <a:lnTo>
                  <a:pt x="278030" y="217001"/>
                </a:lnTo>
                <a:close/>
              </a:path>
              <a:path w="407034" h="366395">
                <a:moveTo>
                  <a:pt x="305156" y="81373"/>
                </a:moveTo>
                <a:lnTo>
                  <a:pt x="291592" y="81373"/>
                </a:lnTo>
                <a:lnTo>
                  <a:pt x="291592" y="352624"/>
                </a:lnTo>
                <a:lnTo>
                  <a:pt x="305156" y="352624"/>
                </a:lnTo>
                <a:lnTo>
                  <a:pt x="305156" y="196656"/>
                </a:lnTo>
                <a:lnTo>
                  <a:pt x="372971" y="196656"/>
                </a:lnTo>
                <a:lnTo>
                  <a:pt x="372971" y="183092"/>
                </a:lnTo>
                <a:lnTo>
                  <a:pt x="305156" y="183092"/>
                </a:lnTo>
                <a:lnTo>
                  <a:pt x="305156" y="172923"/>
                </a:lnTo>
                <a:lnTo>
                  <a:pt x="318717" y="164105"/>
                </a:lnTo>
                <a:lnTo>
                  <a:pt x="342452" y="164105"/>
                </a:lnTo>
                <a:lnTo>
                  <a:pt x="337031" y="160037"/>
                </a:lnTo>
                <a:lnTo>
                  <a:pt x="331944" y="156646"/>
                </a:lnTo>
                <a:lnTo>
                  <a:pt x="305156" y="156646"/>
                </a:lnTo>
                <a:lnTo>
                  <a:pt x="305156" y="81373"/>
                </a:lnTo>
                <a:close/>
              </a:path>
              <a:path w="407034" h="366395">
                <a:moveTo>
                  <a:pt x="372971" y="196656"/>
                </a:moveTo>
                <a:lnTo>
                  <a:pt x="359406" y="196656"/>
                </a:lnTo>
                <a:lnTo>
                  <a:pt x="359406" y="352624"/>
                </a:lnTo>
                <a:lnTo>
                  <a:pt x="372971" y="352624"/>
                </a:lnTo>
                <a:lnTo>
                  <a:pt x="372971" y="196656"/>
                </a:lnTo>
                <a:close/>
              </a:path>
              <a:path w="407034" h="366395">
                <a:moveTo>
                  <a:pt x="400093" y="40686"/>
                </a:moveTo>
                <a:lnTo>
                  <a:pt x="386532" y="40686"/>
                </a:lnTo>
                <a:lnTo>
                  <a:pt x="386532" y="352624"/>
                </a:lnTo>
                <a:lnTo>
                  <a:pt x="400093" y="352624"/>
                </a:lnTo>
                <a:lnTo>
                  <a:pt x="400093" y="40686"/>
                </a:lnTo>
                <a:close/>
              </a:path>
              <a:path w="407034" h="366395">
                <a:moveTo>
                  <a:pt x="226642" y="109857"/>
                </a:moveTo>
                <a:lnTo>
                  <a:pt x="203436" y="109857"/>
                </a:lnTo>
                <a:lnTo>
                  <a:pt x="241411" y="136302"/>
                </a:lnTo>
                <a:lnTo>
                  <a:pt x="251022" y="145013"/>
                </a:lnTo>
                <a:lnTo>
                  <a:pt x="258281" y="155630"/>
                </a:lnTo>
                <a:lnTo>
                  <a:pt x="262869" y="167773"/>
                </a:lnTo>
                <a:lnTo>
                  <a:pt x="264469" y="181062"/>
                </a:lnTo>
                <a:lnTo>
                  <a:pt x="264469" y="203436"/>
                </a:lnTo>
                <a:lnTo>
                  <a:pt x="278030" y="203436"/>
                </a:lnTo>
                <a:lnTo>
                  <a:pt x="278030" y="181062"/>
                </a:lnTo>
                <a:lnTo>
                  <a:pt x="276049" y="164743"/>
                </a:lnTo>
                <a:lnTo>
                  <a:pt x="270317" y="149696"/>
                </a:lnTo>
                <a:lnTo>
                  <a:pt x="261153" y="136430"/>
                </a:lnTo>
                <a:lnTo>
                  <a:pt x="248874" y="125453"/>
                </a:lnTo>
                <a:lnTo>
                  <a:pt x="226642" y="109857"/>
                </a:lnTo>
                <a:close/>
              </a:path>
              <a:path w="407034" h="366395">
                <a:moveTo>
                  <a:pt x="88157" y="147830"/>
                </a:moveTo>
                <a:lnTo>
                  <a:pt x="69843" y="160037"/>
                </a:lnTo>
                <a:lnTo>
                  <a:pt x="64422" y="164105"/>
                </a:lnTo>
                <a:lnTo>
                  <a:pt x="61029" y="170207"/>
                </a:lnTo>
                <a:lnTo>
                  <a:pt x="61029" y="183092"/>
                </a:lnTo>
                <a:lnTo>
                  <a:pt x="74594" y="183092"/>
                </a:lnTo>
                <a:lnTo>
                  <a:pt x="74594" y="174952"/>
                </a:lnTo>
                <a:lnTo>
                  <a:pt x="75952" y="172923"/>
                </a:lnTo>
                <a:lnTo>
                  <a:pt x="77306" y="171561"/>
                </a:lnTo>
                <a:lnTo>
                  <a:pt x="88157" y="164782"/>
                </a:lnTo>
                <a:lnTo>
                  <a:pt x="115282" y="164782"/>
                </a:lnTo>
                <a:lnTo>
                  <a:pt x="115282" y="156646"/>
                </a:lnTo>
                <a:lnTo>
                  <a:pt x="101718" y="156646"/>
                </a:lnTo>
                <a:lnTo>
                  <a:pt x="88157" y="147830"/>
                </a:lnTo>
                <a:close/>
              </a:path>
              <a:path w="407034" h="366395">
                <a:moveTo>
                  <a:pt x="115282" y="164782"/>
                </a:moveTo>
                <a:lnTo>
                  <a:pt x="88157" y="164782"/>
                </a:lnTo>
                <a:lnTo>
                  <a:pt x="101718" y="173598"/>
                </a:lnTo>
                <a:lnTo>
                  <a:pt x="101718" y="183092"/>
                </a:lnTo>
                <a:lnTo>
                  <a:pt x="115282" y="183092"/>
                </a:lnTo>
                <a:lnTo>
                  <a:pt x="115282" y="164782"/>
                </a:lnTo>
                <a:close/>
              </a:path>
              <a:path w="407034" h="366395">
                <a:moveTo>
                  <a:pt x="342452" y="164105"/>
                </a:moveTo>
                <a:lnTo>
                  <a:pt x="318717" y="164105"/>
                </a:lnTo>
                <a:lnTo>
                  <a:pt x="329568" y="170888"/>
                </a:lnTo>
                <a:lnTo>
                  <a:pt x="331603" y="172242"/>
                </a:lnTo>
                <a:lnTo>
                  <a:pt x="332280" y="174279"/>
                </a:lnTo>
                <a:lnTo>
                  <a:pt x="332280" y="183092"/>
                </a:lnTo>
                <a:lnTo>
                  <a:pt x="345843" y="183092"/>
                </a:lnTo>
                <a:lnTo>
                  <a:pt x="345843" y="170207"/>
                </a:lnTo>
                <a:lnTo>
                  <a:pt x="342452" y="164105"/>
                </a:lnTo>
                <a:close/>
              </a:path>
              <a:path w="407034" h="366395">
                <a:moveTo>
                  <a:pt x="406874" y="0"/>
                </a:moveTo>
                <a:lnTo>
                  <a:pt x="352626" y="0"/>
                </a:lnTo>
                <a:lnTo>
                  <a:pt x="352626" y="21700"/>
                </a:lnTo>
                <a:lnTo>
                  <a:pt x="359406" y="35261"/>
                </a:lnTo>
                <a:lnTo>
                  <a:pt x="359406" y="183092"/>
                </a:lnTo>
                <a:lnTo>
                  <a:pt x="372971" y="183092"/>
                </a:lnTo>
                <a:lnTo>
                  <a:pt x="372971" y="40686"/>
                </a:lnTo>
                <a:lnTo>
                  <a:pt x="400093" y="40686"/>
                </a:lnTo>
                <a:lnTo>
                  <a:pt x="400093" y="35261"/>
                </a:lnTo>
                <a:lnTo>
                  <a:pt x="404163" y="27122"/>
                </a:lnTo>
                <a:lnTo>
                  <a:pt x="370255" y="27122"/>
                </a:lnTo>
                <a:lnTo>
                  <a:pt x="366187" y="18986"/>
                </a:lnTo>
                <a:lnTo>
                  <a:pt x="366187" y="13561"/>
                </a:lnTo>
                <a:lnTo>
                  <a:pt x="406874" y="13561"/>
                </a:lnTo>
                <a:lnTo>
                  <a:pt x="406874" y="0"/>
                </a:lnTo>
                <a:close/>
              </a:path>
              <a:path w="407034" h="366395">
                <a:moveTo>
                  <a:pt x="305156" y="40686"/>
                </a:moveTo>
                <a:lnTo>
                  <a:pt x="101718" y="40686"/>
                </a:lnTo>
                <a:lnTo>
                  <a:pt x="101718" y="156646"/>
                </a:lnTo>
                <a:lnTo>
                  <a:pt x="115282" y="156646"/>
                </a:lnTo>
                <a:lnTo>
                  <a:pt x="115282" y="81373"/>
                </a:lnTo>
                <a:lnTo>
                  <a:pt x="305156" y="81373"/>
                </a:lnTo>
                <a:lnTo>
                  <a:pt x="305156" y="67812"/>
                </a:lnTo>
                <a:lnTo>
                  <a:pt x="115282" y="67812"/>
                </a:lnTo>
                <a:lnTo>
                  <a:pt x="115282" y="54248"/>
                </a:lnTo>
                <a:lnTo>
                  <a:pt x="305156" y="54248"/>
                </a:lnTo>
                <a:lnTo>
                  <a:pt x="305156" y="40686"/>
                </a:lnTo>
                <a:close/>
              </a:path>
              <a:path w="407034" h="366395">
                <a:moveTo>
                  <a:pt x="318717" y="147830"/>
                </a:moveTo>
                <a:lnTo>
                  <a:pt x="305156" y="156646"/>
                </a:lnTo>
                <a:lnTo>
                  <a:pt x="331944" y="156646"/>
                </a:lnTo>
                <a:lnTo>
                  <a:pt x="318717" y="147830"/>
                </a:lnTo>
                <a:close/>
              </a:path>
              <a:path w="407034" h="366395">
                <a:moveTo>
                  <a:pt x="305156" y="54248"/>
                </a:moveTo>
                <a:lnTo>
                  <a:pt x="291592" y="54248"/>
                </a:lnTo>
                <a:lnTo>
                  <a:pt x="291592" y="67812"/>
                </a:lnTo>
                <a:lnTo>
                  <a:pt x="305156" y="67812"/>
                </a:lnTo>
                <a:lnTo>
                  <a:pt x="305156" y="54248"/>
                </a:lnTo>
                <a:close/>
              </a:path>
              <a:path w="407034" h="366395">
                <a:moveTo>
                  <a:pt x="54248" y="13561"/>
                </a:moveTo>
                <a:lnTo>
                  <a:pt x="40686" y="13561"/>
                </a:lnTo>
                <a:lnTo>
                  <a:pt x="40686" y="18986"/>
                </a:lnTo>
                <a:lnTo>
                  <a:pt x="36619" y="27122"/>
                </a:lnTo>
                <a:lnTo>
                  <a:pt x="51537" y="27122"/>
                </a:lnTo>
                <a:lnTo>
                  <a:pt x="54248" y="21700"/>
                </a:lnTo>
                <a:lnTo>
                  <a:pt x="54248" y="13561"/>
                </a:lnTo>
                <a:close/>
              </a:path>
              <a:path w="407034" h="366395">
                <a:moveTo>
                  <a:pt x="406874" y="13561"/>
                </a:moveTo>
                <a:lnTo>
                  <a:pt x="393313" y="13561"/>
                </a:lnTo>
                <a:lnTo>
                  <a:pt x="393313" y="18986"/>
                </a:lnTo>
                <a:lnTo>
                  <a:pt x="389242" y="27122"/>
                </a:lnTo>
                <a:lnTo>
                  <a:pt x="404163" y="27122"/>
                </a:lnTo>
                <a:lnTo>
                  <a:pt x="406874" y="21700"/>
                </a:lnTo>
                <a:lnTo>
                  <a:pt x="406874" y="13561"/>
                </a:lnTo>
                <a:close/>
              </a:path>
            </a:pathLst>
          </a:custGeom>
          <a:solidFill>
            <a:srgbClr val="00AEEF"/>
          </a:solidFill>
        </p:spPr>
        <p:txBody>
          <a:bodyPr wrap="square" lIns="0" tIns="0" rIns="0" bIns="0" rtlCol="0"/>
          <a:lstStyle/>
          <a:p>
            <a:pPr defTabSz="1285236"/>
            <a:endParaRPr sz="252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6137" y="368138"/>
            <a:ext cx="1176033" cy="863787"/>
          </a:xfrm>
          <a:prstGeom prst="rect">
            <a:avLst/>
          </a:prstGeom>
          <a:noFill/>
          <a:ln w="3810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7738692" y="569198"/>
            <a:ext cx="11760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z-Latn-UZ" sz="2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5-SINF</a:t>
            </a: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5">
            <a:extLst>
              <a:ext uri="{FF2B5EF4-FFF2-40B4-BE49-F238E27FC236}">
                <a16:creationId xmlns:a16="http://schemas.microsoft.com/office/drawing/2014/main" xmlns="" id="{A8BAE388-D6D2-40E9-8208-E39C1E0E7029}"/>
              </a:ext>
            </a:extLst>
          </p:cNvPr>
          <p:cNvSpPr/>
          <p:nvPr/>
        </p:nvSpPr>
        <p:spPr>
          <a:xfrm>
            <a:off x="634890" y="1757014"/>
            <a:ext cx="462908" cy="146768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66"/>
                </a:lnTo>
                <a:lnTo>
                  <a:pt x="343828" y="680466"/>
                </a:lnTo>
                <a:lnTo>
                  <a:pt x="343828" y="0"/>
                </a:lnTo>
                <a:close/>
              </a:path>
            </a:pathLst>
          </a:custGeom>
          <a:solidFill>
            <a:srgbClr val="2365C7"/>
          </a:solidFill>
        </p:spPr>
        <p:txBody>
          <a:bodyPr wrap="square" lIns="0" tIns="0" rIns="0" bIns="0" rtlCol="0"/>
          <a:lstStyle/>
          <a:p>
            <a:endParaRPr sz="1591" dirty="0"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xmlns="" id="{ACB4B4C4-B96E-4D3D-A3B1-019ECDA735A1}"/>
              </a:ext>
            </a:extLst>
          </p:cNvPr>
          <p:cNvSpPr/>
          <p:nvPr/>
        </p:nvSpPr>
        <p:spPr>
          <a:xfrm>
            <a:off x="642476" y="3411090"/>
            <a:ext cx="462909" cy="1467684"/>
          </a:xfrm>
          <a:custGeom>
            <a:avLst/>
            <a:gdLst/>
            <a:ahLst/>
            <a:cxnLst/>
            <a:rect l="l" t="t" r="r" b="b"/>
            <a:pathLst>
              <a:path w="344170" h="680719">
                <a:moveTo>
                  <a:pt x="343828" y="0"/>
                </a:moveTo>
                <a:lnTo>
                  <a:pt x="0" y="0"/>
                </a:lnTo>
                <a:lnTo>
                  <a:pt x="0" y="680457"/>
                </a:lnTo>
                <a:lnTo>
                  <a:pt x="343828" y="680457"/>
                </a:lnTo>
                <a:lnTo>
                  <a:pt x="343828" y="0"/>
                </a:lnTo>
                <a:close/>
              </a:path>
            </a:pathLst>
          </a:custGeom>
          <a:solidFill>
            <a:srgbClr val="96989A"/>
          </a:solidFill>
        </p:spPr>
        <p:txBody>
          <a:bodyPr wrap="square" lIns="0" tIns="0" rIns="0" bIns="0" rtlCol="0"/>
          <a:lstStyle/>
          <a:p>
            <a:endParaRPr sz="1591" dirty="0"/>
          </a:p>
        </p:txBody>
      </p:sp>
      <p:sp>
        <p:nvSpPr>
          <p:cNvPr id="1030" name="AutoShape 6" descr="Приложения в Google Play – 7 Mo'jiza - Dunyo mo'jizal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2" name="AutoShape 8" descr="Приложения в Google Play – 7 Mo'jiza - Dunyo mo'jizal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1036" name="AutoShape 12" descr="Семь чудес света - общие сведе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131" y="1835234"/>
            <a:ext cx="6663515" cy="31880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22992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" y="0"/>
            <a:ext cx="9144000" cy="1089497"/>
          </a:xfrm>
          <a:prstGeom prst="rect">
            <a:avLst/>
          </a:prstGeom>
          <a:solidFill>
            <a:srgbClr val="0070C0"/>
          </a:solidFill>
          <a:ln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kern="0" spc="7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TARIXDAN</a:t>
            </a:r>
            <a:r>
              <a:rPr lang="uz-Latn-UZ" sz="3600" b="1" kern="0" spc="7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600" b="1" kern="0" spc="7" dirty="0">
                <a:solidFill>
                  <a:sysClr val="window" lastClr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HIKOYALAR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-237067" y="1298196"/>
            <a:ext cx="9279467" cy="1102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5845" algn="ctr">
              <a:spcBef>
                <a:spcPts val="154"/>
              </a:spcBef>
            </a:pPr>
            <a:r>
              <a:rPr lang="uz-Latn-UZ" sz="3200" b="1" dirty="0">
                <a:solidFill>
                  <a:schemeClr val="tx2">
                    <a:lumMod val="75000"/>
                  </a:schemeClr>
                </a:solidFill>
                <a:latin typeface="Arial"/>
                <a:cs typeface="Arial"/>
              </a:rPr>
              <a:t>MAVZU:</a:t>
            </a:r>
            <a:r>
              <a:rPr lang="uz-Latn-UZ" sz="3200" b="1" spc="7" dirty="0">
                <a:solidFill>
                  <a:srgbClr val="2365C7"/>
                </a:solidFill>
                <a:latin typeface="Arial"/>
                <a:cs typeface="Arial"/>
              </a:rPr>
              <a:t> </a:t>
            </a:r>
            <a:r>
              <a:rPr lang="uz-Latn-UZ" sz="3200" b="1" spc="7" dirty="0" smtClean="0">
                <a:solidFill>
                  <a:srgbClr val="002060"/>
                </a:solidFill>
                <a:latin typeface="Arial"/>
                <a:cs typeface="Arial"/>
              </a:rPr>
              <a:t>JAHONNING MASHHUR </a:t>
            </a:r>
          </a:p>
          <a:p>
            <a:pPr marL="25845" algn="ctr">
              <a:spcBef>
                <a:spcPts val="154"/>
              </a:spcBef>
            </a:pPr>
            <a:r>
              <a:rPr lang="uz-Latn-UZ" sz="3200" b="1" spc="7" dirty="0" smtClean="0">
                <a:solidFill>
                  <a:srgbClr val="002060"/>
                </a:solidFill>
                <a:latin typeface="Arial"/>
                <a:cs typeface="Arial"/>
              </a:rPr>
              <a:t>KO‘PRIKLARI</a:t>
            </a:r>
            <a:endParaRPr lang="uz-Latn-UZ" sz="3200" b="1" spc="7" dirty="0">
              <a:solidFill>
                <a:srgbClr val="002060"/>
              </a:solidFill>
              <a:latin typeface="Arial"/>
              <a:cs typeface="Arial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6578" y="2317900"/>
            <a:ext cx="5960533" cy="2704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9864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018904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O‘YLAB KO‘RING!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3711801" y="1270706"/>
            <a:ext cx="4969355" cy="3346450"/>
          </a:xfrm>
          <a:prstGeom prst="ellipse">
            <a:avLst/>
          </a:prstGeom>
          <a:solidFill>
            <a:srgbClr val="00B050"/>
          </a:solidFill>
          <a:ln>
            <a:solidFill>
              <a:srgbClr val="33CCFF"/>
            </a:solidFill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Insonlar hayotida ko‘priklar nima uchun kerak?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794" y="1270706"/>
            <a:ext cx="2785533" cy="3481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01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61728"/>
            <a:ext cx="9143999" cy="1159009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44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DIQQAT QILING!</a:t>
            </a:r>
            <a:endParaRPr lang="ru-RU" sz="4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6556" y="1220737"/>
            <a:ext cx="6439710" cy="366990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 algn="just">
              <a:buFont typeface="+mj-lt"/>
              <a:buAutoNum type="arabicPeriod"/>
            </a:pP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Ko‘priklar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suv havzalari yoki o‘tish noqulay bo‘lgan joylardan o‘tish uchun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quriladi.</a:t>
            </a:r>
            <a:endParaRPr lang="uz-Cyrl-UZ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Bir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joydan ikkinchi joyga boradigan yo‘lni qisqartirish uchun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quriladi.</a:t>
            </a:r>
            <a:endParaRPr lang="uz-Cyrl-UZ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shaharlarda transport qatnovini tartibga solish uchun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quriladi.</a:t>
            </a:r>
            <a:endParaRPr lang="uz-Cyrl-UZ" sz="24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algn="just">
              <a:buFont typeface="+mj-lt"/>
              <a:buAutoNum type="arabicPeriod"/>
            </a:pP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Katta </a:t>
            </a:r>
            <a:r>
              <a:rPr lang="uz-Latn-UZ" sz="2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shaharlarda odamlarning harakat xavfsizligini ta’minlash uchun quriladi.</a:t>
            </a:r>
          </a:p>
          <a:p>
            <a:pPr algn="just"/>
            <a:endParaRPr lang="ru-RU" sz="24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3378" y="1220737"/>
            <a:ext cx="2662205" cy="3372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4826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3999" cy="1038578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uz-Latn-UZ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MALAYZIYA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933" y="1193756"/>
            <a:ext cx="6801555" cy="345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618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3999" cy="1038578"/>
          </a:xfr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uz-Latn-UZ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MALAYZIYA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Выноска-облако 3"/>
          <p:cNvSpPr/>
          <p:nvPr/>
        </p:nvSpPr>
        <p:spPr>
          <a:xfrm>
            <a:off x="180622" y="1377244"/>
            <a:ext cx="3680178" cy="2912533"/>
          </a:xfrm>
          <a:prstGeom prst="cloudCallout">
            <a:avLst>
              <a:gd name="adj1" fmla="val 78045"/>
              <a:gd name="adj2" fmla="val 13010"/>
            </a:avLst>
          </a:prstGeom>
          <a:solidFill>
            <a:srgbClr val="66FF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SERI VAVASAN ko‘prigi </a:t>
            </a:r>
          </a:p>
          <a:p>
            <a:pPr algn="ctr"/>
            <a:r>
              <a:rPr lang="uz-Latn-UZ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2003-yilda qurilgan</a:t>
            </a:r>
            <a:endParaRPr lang="ru-RU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644" y="1286932"/>
            <a:ext cx="4222044" cy="3222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677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826851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Semiramida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osma</a:t>
            </a:r>
            <a:r>
              <a:rPr lang="en-US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bog’lari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Picture 2" descr="Автоэлектрик | Восклицательный знак, Школьные темы,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81227" y="0"/>
            <a:ext cx="548952" cy="75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" y="0"/>
            <a:ext cx="9143999" cy="1011679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z-Latn-UZ" sz="4400" b="1" noProof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NIDERLANDIYA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511" y="1030998"/>
            <a:ext cx="5113096" cy="4112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255015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Автоэлектрик | Восклицательный знак, Школьные темы, Картинки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097357" y="146491"/>
            <a:ext cx="548952" cy="757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0" y="19204"/>
            <a:ext cx="9143999" cy="1011679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z-Latn-UZ" sz="4400" b="1" noProof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NIDERLANDIYA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5965" y="1174044"/>
            <a:ext cx="4586689" cy="3059286"/>
          </a:xfrm>
          <a:prstGeom prst="rect">
            <a:avLst/>
          </a:prstGeom>
        </p:spPr>
      </p:pic>
      <p:sp>
        <p:nvSpPr>
          <p:cNvPr id="4" name="Волна 3"/>
          <p:cNvSpPr/>
          <p:nvPr/>
        </p:nvSpPr>
        <p:spPr>
          <a:xfrm>
            <a:off x="213493" y="1158170"/>
            <a:ext cx="4053706" cy="3499556"/>
          </a:xfrm>
          <a:prstGeom prst="wav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Amsterdam shahrida </a:t>
            </a:r>
          </a:p>
          <a:p>
            <a:pPr algn="ctr"/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2006-yilda London arxitektorlari tomonidan loyihalashtirilgan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z-Cyrl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Uzunligi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800 metrni tashkil etadi.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33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857250"/>
          </a:xfrm>
          <a:solidFill>
            <a:srgbClr val="0070C0"/>
          </a:solidFill>
        </p:spPr>
        <p:txBody>
          <a:bodyPr/>
          <a:lstStyle/>
          <a:p>
            <a:r>
              <a:rPr lang="uz-Latn-UZ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Ispaniya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9996" y="857250"/>
            <a:ext cx="6728692" cy="428624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3999" cy="857250"/>
          </a:xfrm>
          <a:solidFill>
            <a:srgbClr val="0070C0"/>
          </a:solidFill>
        </p:spPr>
        <p:txBody>
          <a:bodyPr/>
          <a:lstStyle/>
          <a:p>
            <a:r>
              <a:rPr lang="uz-Latn-UZ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ISPANIYA </a:t>
            </a:r>
            <a:endParaRPr lang="ru-RU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4480" y="857250"/>
            <a:ext cx="5379519" cy="3319639"/>
          </a:xfrm>
          <a:prstGeom prst="rect">
            <a:avLst/>
          </a:prstGeom>
        </p:spPr>
      </p:pic>
      <p:sp>
        <p:nvSpPr>
          <p:cNvPr id="5" name="Овальная выноска 4"/>
          <p:cNvSpPr/>
          <p:nvPr/>
        </p:nvSpPr>
        <p:spPr>
          <a:xfrm>
            <a:off x="203201" y="1817511"/>
            <a:ext cx="3318932" cy="2359378"/>
          </a:xfrm>
          <a:prstGeom prst="wedgeEllipseCallout">
            <a:avLst>
              <a:gd name="adj1" fmla="val 57230"/>
              <a:gd name="adj2" fmla="val -84482"/>
            </a:avLst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SUBISURA </a:t>
            </a:r>
            <a:r>
              <a:rPr lang="uz-Latn-U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ko‘prigi afsonaviy arxitektor </a:t>
            </a:r>
            <a:r>
              <a:rPr lang="uz-Latn-U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San’tyago Kalantra </a:t>
            </a:r>
            <a:r>
              <a:rPr lang="uz-Latn-UZ" sz="18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tomonidan1997-yilda qurilgan.</a:t>
            </a:r>
            <a:endParaRPr lang="ru-RU" sz="18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700116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9143999" cy="835378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FRANSIYA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AutoShape 4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Phidiyos Zevsning Olimpiyadagi haykali. Dunyo mo'jizal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2046" y="835379"/>
            <a:ext cx="5441244" cy="425762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06598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9143999" cy="835378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FRANSIYA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AutoShape 4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Phidiyos Zevsning Olimpiyadagi haykali. Dunyo mo'jizal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7244" y="979843"/>
            <a:ext cx="5097909" cy="3400307"/>
          </a:xfrm>
          <a:prstGeom prst="rect">
            <a:avLst/>
          </a:prstGeom>
        </p:spPr>
      </p:pic>
      <p:sp>
        <p:nvSpPr>
          <p:cNvPr id="3" name="Вертикальный свиток 2"/>
          <p:cNvSpPr/>
          <p:nvPr/>
        </p:nvSpPr>
        <p:spPr>
          <a:xfrm>
            <a:off x="0" y="979843"/>
            <a:ext cx="3761669" cy="3614734"/>
          </a:xfrm>
          <a:prstGeom prst="verticalScroll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VIADUK MIYO </a:t>
            </a:r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2004-yilda dunyodagi eng baland ko‘priklaridan biri bo‘lib</a:t>
            </a:r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uz-Cyrl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 </a:t>
            </a:r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baland joyi </a:t>
            </a:r>
            <a:endParaRPr lang="uz-Cyrl-UZ" sz="20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343 </a:t>
            </a:r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metrni, eni </a:t>
            </a:r>
          </a:p>
          <a:p>
            <a:pPr algn="ctr"/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32 metrni, uzunligi 2460 metrni tashkil etadi.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173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6" y="0"/>
            <a:ext cx="9144000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z-Latn-U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Turkiya</a:t>
            </a:r>
            <a:endParaRPr lang="ru-RU" sz="40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6510" y="707886"/>
            <a:ext cx="5842282" cy="443561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36" y="0"/>
            <a:ext cx="9144000" cy="707886"/>
          </a:xfrm>
          <a:prstGeom prst="rect">
            <a:avLst/>
          </a:prstGeom>
          <a:solidFill>
            <a:srgbClr val="0070C0"/>
          </a:solidFill>
        </p:spPr>
        <p:txBody>
          <a:bodyPr wrap="square">
            <a:spAutoFit/>
          </a:bodyPr>
          <a:lstStyle/>
          <a:p>
            <a:pPr algn="ctr"/>
            <a:r>
              <a:rPr lang="uz-Latn-U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TURKIYA</a:t>
            </a:r>
            <a:endParaRPr lang="ru-RU" sz="4000" dirty="0"/>
          </a:p>
        </p:txBody>
      </p:sp>
      <p:sp>
        <p:nvSpPr>
          <p:cNvPr id="4" name="Блок-схема: альтернативный процесс 3"/>
          <p:cNvSpPr/>
          <p:nvPr/>
        </p:nvSpPr>
        <p:spPr>
          <a:xfrm>
            <a:off x="214489" y="857956"/>
            <a:ext cx="4222043" cy="3928533"/>
          </a:xfrm>
          <a:prstGeom prst="flowChartAlternateProcess">
            <a:avLst/>
          </a:prstGeom>
          <a:solidFill>
            <a:srgbClr val="FF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BOSFOR KO‘PRIGI </a:t>
            </a:r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Istambuldagi Yevropa va Osiyoni ya’ni ikkita qit’ani bog‘lab turuvchi ko‘prikdir. Hozirgi kunda balandligi bo‘yicha 13 - o‘rinda turadi. Bir kunda bir qit’adan ikkinchi qit’aga 200 mingdan ortiq turli xil transport vositalari o‘tadi. Bu yerdan piyodalar yurishi taqiqlangan.</a:t>
            </a:r>
            <a:endParaRPr lang="ru-RU" sz="20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413" y="936978"/>
            <a:ext cx="4195743" cy="346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0070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9143999" cy="835378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 KOREYA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AutoShape 4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Phidiyos Zevsning Olimpiyadagi haykali. Dunyo mo'jizal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533" y="944010"/>
            <a:ext cx="6587933" cy="398923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8819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1"/>
            <a:ext cx="9143999" cy="835378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40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JANUBIY  KOREYA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460" name="AutoShape 4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2" name="AutoShape 6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4" name="AutoShape 8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6" name="AutoShape 10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9468" name="AutoShape 12" descr="Phidiyos Zevsning Olimpiyadagi haykali. Dunyo mo'jizalar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34" name="AutoShape 2" descr="Zevs ma'badi haqida qiziqarli ma'lumotlar. Olimpiada Zevs haykali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156" y="835379"/>
            <a:ext cx="4780844" cy="358563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5575" y="982126"/>
            <a:ext cx="3942292" cy="3477875"/>
          </a:xfrm>
          <a:prstGeom prst="rect">
            <a:avLst/>
          </a:prstGeom>
          <a:noFill/>
          <a:ln w="38100">
            <a:solidFill>
              <a:srgbClr val="0070C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BANPA FAVVORA - KO‘PRIK.</a:t>
            </a:r>
          </a:p>
          <a:p>
            <a:pPr algn="ctr"/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Janubiy Koryeyaning Seul shahrida qurilgan. Ginness Rekordlar kitobiga “Eng uzun favvora ko‘prik” nomi bilan kirgan. Ikkinchi nomi “Oy kamalagi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uz-Cyrl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nomi 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bilan mashhur. Uzunligi 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1140 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metrni tashkil etadi. Chetdan qaraganda favvoralar raqs tushayotganga o‘xshaydi.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561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729574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BUYUK BRITANIYA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698" y="729574"/>
            <a:ext cx="6706882" cy="432784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696826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729574"/>
          </a:xfrm>
          <a:solidFill>
            <a:srgbClr val="0070C0"/>
          </a:solidFill>
        </p:spPr>
        <p:txBody>
          <a:bodyPr>
            <a:noAutofit/>
          </a:bodyPr>
          <a:lstStyle/>
          <a:p>
            <a:pPr algn="ctr"/>
            <a:r>
              <a:rPr lang="uz-Latn-UZ" sz="36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BUYUK BRITANIYA</a:t>
            </a:r>
            <a:endParaRPr lang="ru-RU" sz="3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3159" y="948267"/>
            <a:ext cx="4566355" cy="3371321"/>
          </a:xfrm>
          <a:prstGeom prst="rect">
            <a:avLst/>
          </a:prstGeom>
        </p:spPr>
      </p:pic>
      <p:sp>
        <p:nvSpPr>
          <p:cNvPr id="5" name="Прямоугольная выноска 4"/>
          <p:cNvSpPr/>
          <p:nvPr/>
        </p:nvSpPr>
        <p:spPr>
          <a:xfrm>
            <a:off x="191911" y="774730"/>
            <a:ext cx="3556001" cy="3887582"/>
          </a:xfrm>
          <a:prstGeom prst="wedgeRectCallout">
            <a:avLst>
              <a:gd name="adj1" fmla="val 67867"/>
              <a:gd name="adj2" fmla="val -39152"/>
            </a:avLst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MILLENIUM</a:t>
            </a:r>
          </a:p>
          <a:p>
            <a:pPr algn="ctr"/>
            <a:r>
              <a:rPr lang="uz-Latn-UZ" sz="20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dunyodagi 1- egiluvchi ko‘prikdir. Kemalar o‘tishi uchun                 40 gradusga qayriladi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uz-Cyrl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Bu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paytda xuddi ko‘z yumilib ochilganga o‘xshaydi  va bunga </a:t>
            </a:r>
            <a:endParaRPr lang="uz-Cyrl-UZ" sz="2400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daqiqa vaqt ketadi.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007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848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QADIMGI YOZUVLAR VA ULARNING TARIXI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" y="0"/>
            <a:ext cx="9143999" cy="1011679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3645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z-Latn-UZ" sz="4000" b="1" noProof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XITOY (GONGKONG)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5244" y="1076274"/>
            <a:ext cx="5486400" cy="390116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313298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848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QADIMGI YOZUVLAR VA ULARNING TARIXI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" y="0"/>
            <a:ext cx="9143999" cy="1011679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lvl="0" algn="ctr" defTabSz="636459">
              <a:lnSpc>
                <a:spcPct val="90000"/>
              </a:lnSpc>
              <a:spcBef>
                <a:spcPct val="0"/>
              </a:spcBef>
              <a:defRPr/>
            </a:pPr>
            <a:r>
              <a:rPr lang="uz-Latn-UZ" sz="40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XITOY (GONGKONG)</a:t>
            </a:r>
            <a:endParaRPr lang="ru-RU" sz="40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3544" y="1309511"/>
            <a:ext cx="4730985" cy="293511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58042" y="1343377"/>
            <a:ext cx="3842612" cy="2554545"/>
          </a:xfrm>
          <a:prstGeom prst="rect">
            <a:avLst/>
          </a:prstGeom>
          <a:noFill/>
          <a:ln w="57150">
            <a:solidFill>
              <a:schemeClr val="bg1">
                <a:lumMod val="6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GONGKONG – CHJUXAY-MAKAO 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ko‘prigi </a:t>
            </a:r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2018 – yilda qurib bitirilgan. Uzunligi </a:t>
            </a:r>
          </a:p>
          <a:p>
            <a:pPr algn="ctr"/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55 kilometr. Suv osti tunellari </a:t>
            </a:r>
          </a:p>
          <a:p>
            <a:pPr algn="ctr"/>
            <a:r>
              <a:rPr lang="uz-Latn-UZ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48 metr chuqurlikdan o‘tgan. Bu ko‘prik Gongkongdan Chjuxaygacha bo‘lgan yo‘lni       3 soatu 30 daqiqaga qisqartirdi.</a:t>
            </a:r>
            <a:endParaRPr lang="ru-RU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959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8485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QADIMGI YOZUVLAR VA ULARNING TARIXI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1" y="0"/>
            <a:ext cx="9143999" cy="1011679"/>
          </a:xfrm>
          <a:prstGeom prst="rect">
            <a:avLst/>
          </a:prstGeom>
          <a:solidFill>
            <a:srgbClr val="0070C0"/>
          </a:solidFill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636459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uz-Latn-UZ" sz="4000" b="1" noProof="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XITOY (GONGKONG)</a:t>
            </a:r>
            <a:endParaRPr kumimoji="0" lang="ru-RU" sz="4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56" y="1129102"/>
            <a:ext cx="7254991" cy="386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9201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027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  MUMTOZ  TARIXIY  YODGORLIKLARI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6133" y="936038"/>
            <a:ext cx="3714045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Latn-U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PIZA MINORASI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31533" y="2206080"/>
            <a:ext cx="3959578" cy="255454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Piza minorasi </a:t>
            </a:r>
          </a:p>
          <a:p>
            <a:pPr algn="ctr"/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XII-XIV asrlarda Italiyaning Piza shahridagi Sobor maydonida qurilgan.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2127955" y="2116438"/>
            <a:ext cx="4470400" cy="2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09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027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  MUMTOZ  TARIXIY  YODGORLIKLARI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6133" y="936038"/>
            <a:ext cx="3714045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Latn-UZ" sz="3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TAUER KO‘PRIGI</a:t>
            </a:r>
            <a:endParaRPr lang="ru-RU" sz="3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6377" y="2341550"/>
            <a:ext cx="3733801" cy="206210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London shahrini kesib o‘tuvchi Temza daryosi ustiga qurilgan.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2009421" y="2235957"/>
            <a:ext cx="4470400" cy="2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682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027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  MUMTOZ  TARIXIY  YODGORLIKLARI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506133" y="936038"/>
            <a:ext cx="3714045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Latn-U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TOJMAHAL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62198" y="2036747"/>
            <a:ext cx="4004735" cy="255454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Hindistonning Agra shahri yaqinida boburiy hukmdor Shoh Jahon tomonidan qurilgan.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2336800" y="1882825"/>
            <a:ext cx="4470400" cy="2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715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027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  MUMTOZ  TARIXIY  YODGORLIKLARI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486377" y="1029981"/>
            <a:ext cx="4171246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Latn-U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EYFEL MINORASI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6377" y="2160926"/>
            <a:ext cx="4171246" cy="2554545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1889 - yilda Fransiyaning Parij shahrida muhandis Aleksandr Eyfel tomonidan qurilgan.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2336800" y="2129751"/>
            <a:ext cx="4470400" cy="2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010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10279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JAHONNING  MUMTOZ  TARIXIY  YODGORLIKLARI</a:t>
            </a:r>
            <a:r>
              <a:rPr lang="en-US" sz="28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28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2336800" y="916313"/>
            <a:ext cx="4470400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uz-Latn-UZ" sz="3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OZODLIK HAYKALI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486377" y="2036747"/>
            <a:ext cx="4171246" cy="2062103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z-Latn-UZ" sz="3200" dirty="0" smtClean="0">
                <a:latin typeface="Arial" panose="020B0604020202020204" pitchFamily="34" charset="0"/>
                <a:cs typeface="Arial" panose="020B0604020202020204" pitchFamily="34" charset="0"/>
              </a:rPr>
              <a:t>AQSHning Nyu-York shahrida qad ko‘tarib turibdi.U 1889-yilda o‘rnatilgan</a:t>
            </a:r>
            <a:endParaRPr lang="ru-RU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Рисунок 8"/>
          <p:cNvPicPr/>
          <p:nvPr/>
        </p:nvPicPr>
        <p:blipFill>
          <a:blip r:embed="rId3"/>
          <a:stretch>
            <a:fillRect/>
          </a:stretch>
        </p:blipFill>
        <p:spPr>
          <a:xfrm>
            <a:off x="2336800" y="1933092"/>
            <a:ext cx="4470400" cy="286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361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"/>
            <a:ext cx="9144000" cy="895964"/>
          </a:xfrm>
          <a:solidFill>
            <a:srgbClr val="0070C0"/>
          </a:solidFill>
        </p:spPr>
        <p:txBody>
          <a:bodyPr>
            <a:normAutofit/>
          </a:bodyPr>
          <a:lstStyle/>
          <a:p>
            <a:pPr algn="ctr"/>
            <a:r>
              <a:rPr lang="uz-Latn-UZ" sz="3200" b="1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MUSTAQIL BAJARISH UCHUN TOPSHIRIQ:</a:t>
            </a:r>
            <a:endParaRPr lang="ru-RU" sz="32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3333" y="1174000"/>
            <a:ext cx="2370667" cy="291332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16808"/>
            <a:ext cx="3248553" cy="3248553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3004457" y="1058157"/>
            <a:ext cx="3930733" cy="3145012"/>
          </a:xfrm>
          <a:prstGeom prst="ellipse">
            <a:avLst/>
          </a:prstGeom>
          <a:solidFill>
            <a:srgbClr val="FFCCFF"/>
          </a:solidFill>
          <a:ln w="28575">
            <a:solidFill>
              <a:srgbClr val="33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z-Latn-UZ" sz="24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O‘ylab ko‘ring! </a:t>
            </a:r>
            <a:r>
              <a:rPr lang="uz-Latn-UZ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Yana qanday jahon mumtoz tarixiy yodgorliklarini bilasiz?</a:t>
            </a:r>
            <a:endParaRPr lang="ru-RU" sz="24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268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>
        <p14:prism/>
      </p:transition>
    </mc:Choice>
    <mc:Fallback xmlns="">
      <p:transition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i9_Aqua Teal">
      <a:dk1>
        <a:srgbClr val="57565A"/>
      </a:dk1>
      <a:lt1>
        <a:sysClr val="window" lastClr="FFFFFF"/>
      </a:lt1>
      <a:dk2>
        <a:srgbClr val="1C5686"/>
      </a:dk2>
      <a:lt2>
        <a:srgbClr val="176490"/>
      </a:lt2>
      <a:accent1>
        <a:srgbClr val="51C3CA"/>
      </a:accent1>
      <a:accent2>
        <a:srgbClr val="3CB2C3"/>
      </a:accent2>
      <a:accent3>
        <a:srgbClr val="1AA5BD"/>
      </a:accent3>
      <a:accent4>
        <a:srgbClr val="0097B7"/>
      </a:accent4>
      <a:accent5>
        <a:srgbClr val="0086AC"/>
      </a:accent5>
      <a:accent6>
        <a:srgbClr val="00759E"/>
      </a:accent6>
      <a:hlink>
        <a:srgbClr val="7030A0"/>
      </a:hlink>
      <a:folHlink>
        <a:srgbClr val="00B0F0"/>
      </a:folHlink>
    </a:clrScheme>
    <a:fontScheme name="Custom 3">
      <a:majorFont>
        <a:latin typeface="Open Sans Light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7109</TotalTime>
  <Words>439</Words>
  <Application>Microsoft Office PowerPoint</Application>
  <PresentationFormat>Экран (16:9)</PresentationFormat>
  <Paragraphs>90</Paragraphs>
  <Slides>27</Slides>
  <Notes>21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4</vt:i4>
      </vt:variant>
      <vt:variant>
        <vt:lpstr>Заголовки слайдов</vt:lpstr>
      </vt:variant>
      <vt:variant>
        <vt:i4>27</vt:i4>
      </vt:variant>
    </vt:vector>
  </HeadingPairs>
  <TitlesOfParts>
    <vt:vector size="36" baseType="lpstr">
      <vt:lpstr>Arial</vt:lpstr>
      <vt:lpstr>Calibri</vt:lpstr>
      <vt:lpstr>Calibri Light</vt:lpstr>
      <vt:lpstr>Open Sans</vt:lpstr>
      <vt:lpstr>Open Sans Light</vt:lpstr>
      <vt:lpstr>1_Office Theme</vt:lpstr>
      <vt:lpstr>Тема Office</vt:lpstr>
      <vt:lpstr>2_Тема Office</vt:lpstr>
      <vt:lpstr>1_Тема Office</vt:lpstr>
      <vt:lpstr>Презентация PowerPoint</vt:lpstr>
      <vt:lpstr>Презентация PowerPoint</vt:lpstr>
      <vt:lpstr>O‘YLAB KO‘RING!</vt:lpstr>
      <vt:lpstr>DIQQAT QILING!</vt:lpstr>
      <vt:lpstr>MALAYZIYA</vt:lpstr>
      <vt:lpstr>MALAYZIYA</vt:lpstr>
      <vt:lpstr>Semiramida osma bog’lari</vt:lpstr>
      <vt:lpstr>Презентация PowerPoint</vt:lpstr>
      <vt:lpstr>Ispaniya </vt:lpstr>
      <vt:lpstr>ISPANIYA </vt:lpstr>
      <vt:lpstr>FRANSIYA</vt:lpstr>
      <vt:lpstr>FRANSIYA</vt:lpstr>
      <vt:lpstr>Презентация PowerPoint</vt:lpstr>
      <vt:lpstr>Презентация PowerPoint</vt:lpstr>
      <vt:lpstr>JANUBIY KOREYA</vt:lpstr>
      <vt:lpstr>JANUBIY  KOREYA</vt:lpstr>
      <vt:lpstr>BUYUK BRITANIYA</vt:lpstr>
      <vt:lpstr>BUYUK BRITANIYA</vt:lpstr>
      <vt:lpstr>QADIMGI YOZUVLAR VA ULARNING TARIXI</vt:lpstr>
      <vt:lpstr>QADIMGI YOZUVLAR VA ULARNING TARIXI</vt:lpstr>
      <vt:lpstr>QADIMGI YOZUVLAR VA ULARNING TARIXI</vt:lpstr>
      <vt:lpstr>JAHONNING  MUMTOZ  TARIXIY  YODGORLIKLARI!</vt:lpstr>
      <vt:lpstr>JAHONNING  MUMTOZ  TARIXIY  YODGORLIKLARI!</vt:lpstr>
      <vt:lpstr>JAHONNING  MUMTOZ  TARIXIY  YODGORLIKLARI!</vt:lpstr>
      <vt:lpstr>JAHONNING  MUMTOZ  TARIXIY  YODGORLIKLARI!</vt:lpstr>
      <vt:lpstr>JAHONNING  MUMTOZ  TARIXIY  YODGORLIKLARI!</vt:lpstr>
      <vt:lpstr>MUSTAQIL BAJARISH UCHUN TOPSHIRIQ: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Mavzu: Tasviriy ifoda</dc:title>
  <dc:creator>Пользователь Windows</dc:creator>
  <cp:lastModifiedBy>Учетная запись Майкрософт</cp:lastModifiedBy>
  <cp:revision>665</cp:revision>
  <dcterms:created xsi:type="dcterms:W3CDTF">2020-04-11T16:25:36Z</dcterms:created>
  <dcterms:modified xsi:type="dcterms:W3CDTF">2021-01-23T04:23:42Z</dcterms:modified>
</cp:coreProperties>
</file>