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51" r:id="rId2"/>
    <p:sldMasterId id="2147483775" r:id="rId3"/>
    <p:sldMasterId id="2147483788" r:id="rId4"/>
  </p:sldMasterIdLst>
  <p:notesMasterIdLst>
    <p:notesMasterId r:id="rId32"/>
  </p:notesMasterIdLst>
  <p:sldIdLst>
    <p:sldId id="400" r:id="rId5"/>
    <p:sldId id="401" r:id="rId6"/>
    <p:sldId id="359" r:id="rId7"/>
    <p:sldId id="386" r:id="rId8"/>
    <p:sldId id="424" r:id="rId9"/>
    <p:sldId id="402" r:id="rId10"/>
    <p:sldId id="381" r:id="rId11"/>
    <p:sldId id="425" r:id="rId12"/>
    <p:sldId id="404" r:id="rId13"/>
    <p:sldId id="426" r:id="rId14"/>
    <p:sldId id="427" r:id="rId15"/>
    <p:sldId id="411" r:id="rId16"/>
    <p:sldId id="405" r:id="rId17"/>
    <p:sldId id="428" r:id="rId18"/>
    <p:sldId id="384" r:id="rId19"/>
    <p:sldId id="429" r:id="rId20"/>
    <p:sldId id="430" r:id="rId21"/>
    <p:sldId id="385" r:id="rId22"/>
    <p:sldId id="431" r:id="rId23"/>
    <p:sldId id="421" r:id="rId24"/>
    <p:sldId id="362" r:id="rId25"/>
    <p:sldId id="416" r:id="rId26"/>
    <p:sldId id="432" r:id="rId27"/>
    <p:sldId id="433" r:id="rId28"/>
    <p:sldId id="434" r:id="rId29"/>
    <p:sldId id="435" r:id="rId30"/>
    <p:sldId id="331" r:id="rId31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CCFF"/>
    <a:srgbClr val="FFFF99"/>
    <a:srgbClr val="66FFFF"/>
    <a:srgbClr val="99FF99"/>
    <a:srgbClr val="FFCCCC"/>
    <a:srgbClr val="CC3399"/>
    <a:srgbClr val="FF66CC"/>
    <a:srgbClr val="FF33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284" autoAdjust="0"/>
  </p:normalViewPr>
  <p:slideViewPr>
    <p:cSldViewPr snapToGrid="0">
      <p:cViewPr varScale="1">
        <p:scale>
          <a:sx n="81" d="100"/>
          <a:sy n="81" d="100"/>
        </p:scale>
        <p:origin x="10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754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30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53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0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673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315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541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630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668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408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7082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745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516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553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555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346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608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189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263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04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7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6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58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85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71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33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36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01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37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72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4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1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518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670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797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802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089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62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55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683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237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1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1/23/2021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6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62FDF-1C7B-4CA6-9AA8-43F9EF8E3572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C5A29-8500-488B-A16B-953BB9BAD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0672"/>
            <a:ext cx="9144000" cy="1591294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kern="0" spc="7" dirty="0" smtClean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kern="0" spc="7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TARIXDAN  HIKOYALAR</a:t>
            </a:r>
          </a:p>
          <a:p>
            <a:pPr algn="ctr"/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xmlns="" id="{5B75B315-3F99-4F20-AE24-482E239D9233}"/>
              </a:ext>
            </a:extLst>
          </p:cNvPr>
          <p:cNvSpPr/>
          <p:nvPr/>
        </p:nvSpPr>
        <p:spPr>
          <a:xfrm>
            <a:off x="460375" y="362930"/>
            <a:ext cx="778212" cy="764131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285236"/>
            <a:endParaRPr sz="252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137" y="368138"/>
            <a:ext cx="1176033" cy="8637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38692" y="569198"/>
            <a:ext cx="1176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5-SINF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34890" y="1757014"/>
            <a:ext cx="462908" cy="146768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591" dirty="0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642476" y="3411090"/>
            <a:ext cx="462909" cy="146768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591" dirty="0"/>
          </a:p>
        </p:txBody>
      </p:sp>
      <p:sp>
        <p:nvSpPr>
          <p:cNvPr id="1030" name="AutoShape 6" descr="Приложения в Google Play – 7 Mo'jiza - Dunyo mo'jizala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AutoShape 8" descr="Приложения в Google Play – 7 Mo'jiza - Dunyo mo'jizala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AutoShape 12" descr="Семь чудес света - общие свед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31" y="1835234"/>
            <a:ext cx="6663515" cy="3188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299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57250"/>
          </a:xfrm>
          <a:solidFill>
            <a:srgbClr val="0070C0"/>
          </a:solidFill>
        </p:spPr>
        <p:txBody>
          <a:bodyPr/>
          <a:lstStyle/>
          <a:p>
            <a:r>
              <a:rPr lang="uz-Latn-U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ISPANIYA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480" y="857250"/>
            <a:ext cx="5379519" cy="3319639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203201" y="1817511"/>
            <a:ext cx="3318932" cy="2359378"/>
          </a:xfrm>
          <a:prstGeom prst="wedgeEllipseCallout">
            <a:avLst>
              <a:gd name="adj1" fmla="val 57230"/>
              <a:gd name="adj2" fmla="val -84482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SUBISURA </a:t>
            </a:r>
            <a:r>
              <a:rPr lang="uz-Latn-U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ko‘prigi afsonaviy arxitektor </a:t>
            </a:r>
            <a:r>
              <a:rPr lang="uz-Latn-U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San’tyago Kalantra </a:t>
            </a:r>
            <a:r>
              <a:rPr lang="uz-Latn-U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tomonidan1997-yilda qurilgan.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01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83537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AutoShape 4" descr="Zevs ma'badi haqida qiziqarli ma'lumotlar. Olimpiada Zevs hayk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Zevs ma'badi haqida qiziqarli ma'lumotlar. Olimpiada Zevs hayk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Zevs ma'badi haqida qiziqarli ma'lumotlar. Olimpiada Zevs hayk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Zevs ma'badi haqida qiziqarli ma'lumotlar. Olimpiada Zevs hayk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 descr="Phidiyos Zevsning Olimpiyadagi haykali. Dunyo mo'jizala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Zevs ma'badi haqida qiziqarli ma'lumotlar. Olimpiada Zevs hayk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46" y="835379"/>
            <a:ext cx="5441244" cy="4257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6598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83537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FRANSIYA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AutoShape 4" descr="Zevs ma'badi haqida qiziqarli ma'lumotlar. Olimpiada Zevs hayk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Zevs ma'badi haqida qiziqarli ma'lumotlar. Olimpiada Zevs hayk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Zevs ma'badi haqida qiziqarli ma'lumotlar. Olimpiada Zevs hayk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Zevs ma'badi haqida qiziqarli ma'lumotlar. Olimpiada Zevs hayk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 descr="Phidiyos Zevsning Olimpiyadagi haykali. Dunyo mo'jizala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Zevs ma'badi haqida qiziqarli ma'lumotlar. Olimpiada Zevs hayk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44" y="979843"/>
            <a:ext cx="5097909" cy="3400307"/>
          </a:xfrm>
          <a:prstGeom prst="rect">
            <a:avLst/>
          </a:prstGeom>
        </p:spPr>
      </p:pic>
      <p:sp>
        <p:nvSpPr>
          <p:cNvPr id="3" name="Вертикальный свиток 2"/>
          <p:cNvSpPr/>
          <p:nvPr/>
        </p:nvSpPr>
        <p:spPr>
          <a:xfrm>
            <a:off x="0" y="979843"/>
            <a:ext cx="3761669" cy="3614734"/>
          </a:xfrm>
          <a:prstGeom prst="vertic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VIADUK MIYO </a:t>
            </a:r>
            <a:r>
              <a:rPr lang="uz-Latn-U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2004-yilda dunyodagi eng baland ko‘priklaridan biri bo‘lib</a:t>
            </a:r>
            <a:r>
              <a:rPr lang="uz-Latn-U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Cyrl-U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 </a:t>
            </a:r>
            <a:r>
              <a:rPr lang="uz-Latn-U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 joyi </a:t>
            </a:r>
            <a:endParaRPr lang="uz-Cyrl-UZ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z-Latn-U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343 </a:t>
            </a:r>
            <a:r>
              <a:rPr lang="uz-Latn-U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metrni, eni </a:t>
            </a:r>
          </a:p>
          <a:p>
            <a:pPr algn="ctr"/>
            <a:r>
              <a:rPr lang="uz-Latn-U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metrni, uzunligi 2460 metrni tashkil etadi.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7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36" y="0"/>
            <a:ext cx="9144000" cy="70788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Turkiya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10" y="707886"/>
            <a:ext cx="5842282" cy="4435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36" y="0"/>
            <a:ext cx="9144000" cy="70788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TURKIYA</a:t>
            </a:r>
            <a:endParaRPr lang="ru-RU" sz="4000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14489" y="857956"/>
            <a:ext cx="4222043" cy="3928533"/>
          </a:xfrm>
          <a:prstGeom prst="flowChartAlternateProcess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BOSFOR KO‘PRIGI </a:t>
            </a:r>
            <a:r>
              <a:rPr lang="uz-Latn-U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Istambuldagi Yevropa va Osiyoni ya’ni ikkita qit’ani bog‘lab turuvchi ko‘prikdir. Hozirgi kunda balandligi bo‘yicha 13 - o‘rinda turadi. Bir kunda bir qit’adan ikkinchi qit’aga 200 mingdan ortiq turli xil transport vositalari o‘tadi. Bu yerdan piyodalar yurishi taqiqlangan.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13" y="936978"/>
            <a:ext cx="4195743" cy="346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07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83537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JANUBIY KOREYA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AutoShape 4" descr="Zevs ma'badi haqida qiziqarli ma'lumotlar. Olimpiada Zevs hayk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Zevs ma'badi haqida qiziqarli ma'lumotlar. Olimpiada Zevs hayk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Zevs ma'badi haqida qiziqarli ma'lumotlar. Olimpiada Zevs hayk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Zevs ma'badi haqida qiziqarli ma'lumotlar. Olimpiada Zevs hayk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 descr="Phidiyos Zevsning Olimpiyadagi haykali. Dunyo mo'jizala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Zevs ma'badi haqida qiziqarli ma'lumotlar. Olimpiada Zevs hayk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33" y="944010"/>
            <a:ext cx="6587933" cy="3989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8819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83537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JANUBIY  KOREYA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AutoShape 4" descr="Zevs ma'badi haqida qiziqarli ma'lumotlar. Olimpiada Zevs hayk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Zevs ma'badi haqida qiziqarli ma'lumotlar. Olimpiada Zevs hayk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Zevs ma'badi haqida qiziqarli ma'lumotlar. Olimpiada Zevs hayk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Zevs ma'badi haqida qiziqarli ma'lumotlar. Olimpiada Zevs hayk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 descr="Phidiyos Zevsning Olimpiyadagi haykali. Dunyo mo'jizala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Zevs ma'badi haqida qiziqarli ma'lumotlar. Olimpiada Zevs hayk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56" y="835379"/>
            <a:ext cx="4780844" cy="35856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575" y="982126"/>
            <a:ext cx="3942292" cy="34778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BANPA FAVVORA - KO‘PRIK.</a:t>
            </a:r>
          </a:p>
          <a:p>
            <a:pPr algn="ctr"/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Janubiy Koryeyaning Seul shahrida qurilgan. Ginness Rekordlar kitobiga “Eng uzun favvora ko‘prik” nomi bilan kirgan. Ikkinchi nomi “Oy kamalagi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z-Cyrl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nomi 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bilan mashhur. Uzunligi 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1140 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metrni tashkil etadi. Chetdan qaraganda favvoralar raqs tushayotganga o‘xshaydi.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56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729574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 BRITANIYA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98" y="729574"/>
            <a:ext cx="6706882" cy="4327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9682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729574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 BRITANIYA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59" y="948267"/>
            <a:ext cx="4566355" cy="3371321"/>
          </a:xfrm>
          <a:prstGeom prst="rect">
            <a:avLst/>
          </a:prstGeom>
        </p:spPr>
      </p:pic>
      <p:sp>
        <p:nvSpPr>
          <p:cNvPr id="5" name="Прямоугольная выноска 4"/>
          <p:cNvSpPr/>
          <p:nvPr/>
        </p:nvSpPr>
        <p:spPr>
          <a:xfrm>
            <a:off x="191911" y="774730"/>
            <a:ext cx="3556001" cy="3887582"/>
          </a:xfrm>
          <a:prstGeom prst="wedgeRectCallout">
            <a:avLst>
              <a:gd name="adj1" fmla="val 67867"/>
              <a:gd name="adj2" fmla="val -39152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MILLENIUM</a:t>
            </a:r>
          </a:p>
          <a:p>
            <a:pPr algn="ctr"/>
            <a:r>
              <a:rPr lang="uz-Latn-U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dunyodagi 1- egiluvchi ko‘prikdir. Kemalar o‘tishi uchun                 40 gradusga qayriladi</a:t>
            </a:r>
            <a:r>
              <a:rPr lang="uz-Latn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Cyrl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uz-Latn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paytda xuddi ko‘z yumilib ochilganga o‘xshaydi  va bunga </a:t>
            </a:r>
            <a:endParaRPr lang="uz-Cyrl-UZ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z-Latn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uz-Latn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daqiqa vaqt ketadi.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7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848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 YOZUVLAR VA ULARNING TARIXI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" y="0"/>
            <a:ext cx="9143999" cy="101167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63645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4000" b="1" noProof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XITOY (GONGKONG)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44" y="1076274"/>
            <a:ext cx="5486400" cy="3901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132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144000" cy="108949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TARIXDAN</a:t>
            </a:r>
            <a:r>
              <a:rPr lang="uz-Latn-UZ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HIKOYALAR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237067" y="1298196"/>
            <a:ext cx="9279467" cy="110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845" algn="ctr">
              <a:spcBef>
                <a:spcPts val="154"/>
              </a:spcBef>
            </a:pPr>
            <a:r>
              <a:rPr lang="uz-Latn-UZ" sz="32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MAVZU:</a:t>
            </a:r>
            <a:r>
              <a:rPr lang="uz-Latn-UZ" sz="3200" b="1" spc="7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uz-Latn-UZ" sz="3200" b="1" spc="7" dirty="0" smtClean="0">
                <a:solidFill>
                  <a:srgbClr val="002060"/>
                </a:solidFill>
                <a:latin typeface="Arial"/>
                <a:cs typeface="Arial"/>
              </a:rPr>
              <a:t>JAHONNING MASHHUR </a:t>
            </a:r>
          </a:p>
          <a:p>
            <a:pPr marL="25845" algn="ctr">
              <a:spcBef>
                <a:spcPts val="154"/>
              </a:spcBef>
            </a:pPr>
            <a:r>
              <a:rPr lang="uz-Latn-UZ" sz="3200" b="1" spc="7" dirty="0" smtClean="0">
                <a:solidFill>
                  <a:srgbClr val="002060"/>
                </a:solidFill>
                <a:latin typeface="Arial"/>
                <a:cs typeface="Arial"/>
              </a:rPr>
              <a:t>KO‘PRIKLARI</a:t>
            </a:r>
            <a:endParaRPr lang="uz-Latn-UZ" sz="3200" b="1" spc="7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78" y="2317900"/>
            <a:ext cx="5960533" cy="270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6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848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 YOZUVLAR VA ULARNING TARIXI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" y="0"/>
            <a:ext cx="9143999" cy="101167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636459">
              <a:lnSpc>
                <a:spcPct val="90000"/>
              </a:lnSpc>
              <a:spcBef>
                <a:spcPct val="0"/>
              </a:spcBef>
              <a:defRPr/>
            </a:pPr>
            <a:r>
              <a:rPr lang="uz-Latn-U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XITOY (GONGKONG)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544" y="1309511"/>
            <a:ext cx="4730985" cy="29351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8042" y="1343377"/>
            <a:ext cx="3842612" cy="2554545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GONGKONG – CHJUXAY-MAKAO 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ko‘prigi </a:t>
            </a:r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2018 – yilda qurib bitirilgan. Uzunligi </a:t>
            </a:r>
          </a:p>
          <a:p>
            <a:pPr algn="ctr"/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55 kilometr. Suv osti tunellari </a:t>
            </a:r>
          </a:p>
          <a:p>
            <a:pPr algn="ctr"/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48 metr chuqurlikdan o‘tgan. Bu ko‘prik Gongkongdan Chjuxaygacha bo‘lgan yo‘lni       3 soatu 30 daqiqaga qisqartirdi.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9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848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 YOZUVLAR VA ULARNING TARIXI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" y="0"/>
            <a:ext cx="9143999" cy="101167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63645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4000" b="1" noProof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XITOY (GONGKONG)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6" y="1129102"/>
            <a:ext cx="7254991" cy="386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2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027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JAHONNING  MUMTOZ  TARIXIY  YODGORLIKLARI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6133" y="936038"/>
            <a:ext cx="3714045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PIZA MINORASI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1533" y="2206080"/>
            <a:ext cx="3959578" cy="255454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Piza minorasi </a:t>
            </a:r>
          </a:p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XII-XIV asrlarda Italiyaning Piza shahridagi Sobor maydonida qurilgan.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2127955" y="2116438"/>
            <a:ext cx="4470400" cy="286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027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JAHONNING  MUMTOZ  TARIXIY  YODGORLIKLARI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6133" y="936038"/>
            <a:ext cx="3714045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TAUER KO‘PRIGI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6377" y="2341550"/>
            <a:ext cx="3733801" cy="206210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London shahrini kesib o‘tuvchi Temza daryosi ustiga qurilgan.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2009421" y="2235957"/>
            <a:ext cx="4470400" cy="286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8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027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JAHONNING  MUMTOZ  TARIXIY  YODGORLIKLARI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6133" y="936038"/>
            <a:ext cx="3714045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TOJMAHAL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198" y="2036747"/>
            <a:ext cx="4004735" cy="255454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Hindistonning Agra shahri yaqinida boburiy hukmdor Shoh Jahon tomonidan qurilgan.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2336800" y="1882825"/>
            <a:ext cx="4470400" cy="286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7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027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JAHONNING  MUMTOZ  TARIXIY  YODGORLIKLARI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6377" y="1029981"/>
            <a:ext cx="4171246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EYFEL MINORASI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6377" y="2160926"/>
            <a:ext cx="4171246" cy="255454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1889 - yilda Fransiyaning Parij shahrida muhandis Aleksandr Eyfel tomonidan qurilgan.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2336800" y="2129751"/>
            <a:ext cx="4470400" cy="286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1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027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JAHONNING  MUMTOZ  TARIXIY  YODGORLIKLARI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36800" y="916313"/>
            <a:ext cx="4470400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OZODLIK HAYKALI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6377" y="2036747"/>
            <a:ext cx="4171246" cy="206210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AQSHning Nyu-York shahrida qad ko‘tarib turibdi.U 1889-yilda o‘rnatilgan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2336800" y="1933092"/>
            <a:ext cx="4470400" cy="286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6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9596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3" y="1174000"/>
            <a:ext cx="2370667" cy="29133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808"/>
            <a:ext cx="3248553" cy="3248553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004457" y="1058157"/>
            <a:ext cx="3930733" cy="3145012"/>
          </a:xfrm>
          <a:prstGeom prst="ellipse">
            <a:avLst/>
          </a:prstGeom>
          <a:solidFill>
            <a:srgbClr val="FFCCFF"/>
          </a:solidFill>
          <a:ln w="28575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O‘ylab ko‘ring! </a:t>
            </a:r>
            <a:r>
              <a:rPr lang="uz-Latn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 qanday jahon mumtoz tarixiy yodgorliklarini bilasiz?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2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018904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O‘YLAB KO‘RING!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11801" y="1270706"/>
            <a:ext cx="4969355" cy="3346450"/>
          </a:xfrm>
          <a:prstGeom prst="ellipse">
            <a:avLst/>
          </a:prstGeom>
          <a:solidFill>
            <a:srgbClr val="00B050"/>
          </a:solidFill>
          <a:ln>
            <a:solidFill>
              <a:srgbClr val="33CCFF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Insonlar hayotida ko‘priklar nima uchun kerak?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4" y="1270706"/>
            <a:ext cx="2785533" cy="34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728"/>
            <a:ext cx="9143999" cy="1159009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DIQQAT QILING!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556" y="1220737"/>
            <a:ext cx="6439710" cy="36699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rabicPeriod"/>
            </a:pP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Ko‘priklar 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 havzalari yoki o‘tish noqulay bo‘lgan joylardan o‘tish uchun 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quriladi.</a:t>
            </a:r>
            <a:endParaRPr lang="uz-Cyrl-UZ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joydan ikkinchi joyga boradigan yo‘lni qisqartirish uchun 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quriladi.</a:t>
            </a:r>
            <a:endParaRPr lang="uz-Cyrl-UZ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 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shaharlarda transport qatnovini tartibga solish uchun 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quriladi.</a:t>
            </a:r>
            <a:endParaRPr lang="uz-Cyrl-UZ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 </a:t>
            </a:r>
            <a:r>
              <a:rPr lang="uz-Latn-U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shaharlarda odamlarning harakat xavfsizligini ta’minlash uchun quriladi.</a:t>
            </a:r>
          </a:p>
          <a:p>
            <a:pPr algn="just"/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78" y="1220737"/>
            <a:ext cx="2662205" cy="337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2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1038578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uz-Latn-U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MALAYZIYA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33" y="1193756"/>
            <a:ext cx="6801555" cy="345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1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1038578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uz-Latn-U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MALAYZIYA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180622" y="1377244"/>
            <a:ext cx="3680178" cy="2912533"/>
          </a:xfrm>
          <a:prstGeom prst="cloudCallout">
            <a:avLst>
              <a:gd name="adj1" fmla="val 78045"/>
              <a:gd name="adj2" fmla="val 13010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 VAVASAN ko‘prigi </a:t>
            </a:r>
          </a:p>
          <a:p>
            <a:pPr algn="ctr"/>
            <a:r>
              <a:rPr lang="uz-Latn-U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2003-yilda qurilgan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644" y="1286932"/>
            <a:ext cx="4222044" cy="322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7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685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Semiramida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bog’lari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Автоэлектрик | Восклицательный знак, Школьные темы,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227" y="0"/>
            <a:ext cx="548952" cy="7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" y="0"/>
            <a:ext cx="9143999" cy="101167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4400" b="1" noProof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NIDERLANDIYA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11" y="1030998"/>
            <a:ext cx="5113096" cy="4112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5501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Автоэлектрик | Восклицательный знак, Школьные темы,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97357" y="146491"/>
            <a:ext cx="548952" cy="7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19204"/>
            <a:ext cx="9143999" cy="101167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4400" b="1" noProof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NIDERLANDIYA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965" y="1174044"/>
            <a:ext cx="4586689" cy="3059286"/>
          </a:xfrm>
          <a:prstGeom prst="rect">
            <a:avLst/>
          </a:prstGeom>
        </p:spPr>
      </p:pic>
      <p:sp>
        <p:nvSpPr>
          <p:cNvPr id="4" name="Волна 3"/>
          <p:cNvSpPr/>
          <p:nvPr/>
        </p:nvSpPr>
        <p:spPr>
          <a:xfrm>
            <a:off x="213493" y="1158170"/>
            <a:ext cx="4053706" cy="3499556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Amsterdam shahrida </a:t>
            </a:r>
          </a:p>
          <a:p>
            <a:pPr algn="ctr"/>
            <a:r>
              <a:rPr lang="uz-Latn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2006-yilda London arxitektorlari tomonidan loyihalashtirilgan</a:t>
            </a:r>
            <a:r>
              <a:rPr lang="uz-Latn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Cyrl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Uzunligi </a:t>
            </a:r>
            <a:r>
              <a:rPr lang="uz-Latn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metrni tashkil etadi.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57250"/>
          </a:xfrm>
          <a:solidFill>
            <a:srgbClr val="0070C0"/>
          </a:solidFill>
        </p:spPr>
        <p:txBody>
          <a:bodyPr/>
          <a:lstStyle/>
          <a:p>
            <a:r>
              <a:rPr lang="uz-Latn-U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Ispaniya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96" y="857250"/>
            <a:ext cx="6728692" cy="4286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7109</TotalTime>
  <Words>439</Words>
  <Application>Microsoft Office PowerPoint</Application>
  <PresentationFormat>Экран (16:9)</PresentationFormat>
  <Paragraphs>90</Paragraphs>
  <Slides>27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Open Sans</vt:lpstr>
      <vt:lpstr>Open Sans Light</vt:lpstr>
      <vt:lpstr>1_Office Theme</vt:lpstr>
      <vt:lpstr>Тема Office</vt:lpstr>
      <vt:lpstr>2_Тема Office</vt:lpstr>
      <vt:lpstr>1_Тема Office</vt:lpstr>
      <vt:lpstr>Презентация PowerPoint</vt:lpstr>
      <vt:lpstr>Презентация PowerPoint</vt:lpstr>
      <vt:lpstr>O‘YLAB KO‘RING!</vt:lpstr>
      <vt:lpstr>DIQQAT QILING!</vt:lpstr>
      <vt:lpstr>MALAYZIYA</vt:lpstr>
      <vt:lpstr>MALAYZIYA</vt:lpstr>
      <vt:lpstr>Semiramida osma bog’lari</vt:lpstr>
      <vt:lpstr>Презентация PowerPoint</vt:lpstr>
      <vt:lpstr>Ispaniya </vt:lpstr>
      <vt:lpstr>ISPANIYA </vt:lpstr>
      <vt:lpstr>FRANSIYA</vt:lpstr>
      <vt:lpstr>FRANSIYA</vt:lpstr>
      <vt:lpstr>Презентация PowerPoint</vt:lpstr>
      <vt:lpstr>Презентация PowerPoint</vt:lpstr>
      <vt:lpstr>JANUBIY KOREYA</vt:lpstr>
      <vt:lpstr>JANUBIY  KOREYA</vt:lpstr>
      <vt:lpstr>BUYUK BRITANIYA</vt:lpstr>
      <vt:lpstr>BUYUK BRITANIYA</vt:lpstr>
      <vt:lpstr>QADIMGI YOZUVLAR VA ULARNING TARIXI</vt:lpstr>
      <vt:lpstr>QADIMGI YOZUVLAR VA ULARNING TARIXI</vt:lpstr>
      <vt:lpstr>QADIMGI YOZUVLAR VA ULARNING TARIXI</vt:lpstr>
      <vt:lpstr>JAHONNING  MUMTOZ  TARIXIY  YODGORLIKLARI!</vt:lpstr>
      <vt:lpstr>JAHONNING  MUMTOZ  TARIXIY  YODGORLIKLARI!</vt:lpstr>
      <vt:lpstr>JAHONNING  MUMTOZ  TARIXIY  YODGORLIKLARI!</vt:lpstr>
      <vt:lpstr>JAHONNING  MUMTOZ  TARIXIY  YODGORLIKLARI!</vt:lpstr>
      <vt:lpstr>JAHONNING  MUMTOZ  TARIXIY  YODGORLIKLARI!</vt:lpstr>
      <vt:lpstr>MUSTAQIL BAJARISH UCHUN TOPSHIRIQ: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Учетная запись Майкрософт</cp:lastModifiedBy>
  <cp:revision>665</cp:revision>
  <dcterms:created xsi:type="dcterms:W3CDTF">2020-04-11T16:25:36Z</dcterms:created>
  <dcterms:modified xsi:type="dcterms:W3CDTF">2021-01-23T04:23:42Z</dcterms:modified>
</cp:coreProperties>
</file>