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1" r:id="rId3"/>
    <p:sldId id="262" r:id="rId4"/>
    <p:sldId id="263" r:id="rId5"/>
    <p:sldId id="273" r:id="rId6"/>
    <p:sldId id="259" r:id="rId7"/>
    <p:sldId id="264" r:id="rId8"/>
    <p:sldId id="256" r:id="rId9"/>
    <p:sldId id="265" r:id="rId10"/>
    <p:sldId id="27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B7C0F-1869-49BA-B25D-291351618F77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97D7BE-6BF1-4E05-BD6E-24ABEF5E339C}">
      <dgm:prSet phldrT="[Текст]" custT="1"/>
      <dgm:spPr/>
      <dgm:t>
        <a:bodyPr/>
        <a:lstStyle/>
        <a:p>
          <a:pPr algn="ctr"/>
          <a:r>
            <a:rPr lang="en-US" sz="4800" dirty="0" smtClean="0">
              <a:latin typeface="Arial" pitchFamily="34" charset="0"/>
              <a:cs typeface="Arial" pitchFamily="34" charset="0"/>
            </a:rPr>
            <a:t>1</a:t>
          </a:r>
          <a:endParaRPr lang="ru-RU" sz="4800" dirty="0">
            <a:latin typeface="Arial" pitchFamily="34" charset="0"/>
            <a:cs typeface="Arial" pitchFamily="34" charset="0"/>
          </a:endParaRPr>
        </a:p>
      </dgm:t>
    </dgm:pt>
    <dgm:pt modelId="{1010A4F3-E10B-4E2C-BF7C-75BE02B55A6E}" type="parTrans" cxnId="{FC45572D-B102-409D-91DA-2381E9622EB0}">
      <dgm:prSet/>
      <dgm:spPr/>
      <dgm:t>
        <a:bodyPr/>
        <a:lstStyle/>
        <a:p>
          <a:endParaRPr lang="ru-RU"/>
        </a:p>
      </dgm:t>
    </dgm:pt>
    <dgm:pt modelId="{F35C93BD-9E8C-46D2-AC15-F3E52FF47877}" type="sibTrans" cxnId="{FC45572D-B102-409D-91DA-2381E9622EB0}">
      <dgm:prSet/>
      <dgm:spPr/>
      <dgm:t>
        <a:bodyPr/>
        <a:lstStyle/>
        <a:p>
          <a:endParaRPr lang="ru-RU"/>
        </a:p>
      </dgm:t>
    </dgm:pt>
    <dgm:pt modelId="{4EF9A6FC-59E4-4E81-B751-DC73F56103A8}">
      <dgm:prSet phldrT="[Текст]" custT="1"/>
      <dgm:spPr/>
      <dgm:t>
        <a:bodyPr/>
        <a:lstStyle/>
        <a:p>
          <a:pPr algn="just"/>
          <a:r>
            <a:rPr lang="en-US" sz="3000" dirty="0" err="1" smtClean="0">
              <a:latin typeface="Arial" pitchFamily="34" charset="0"/>
              <a:cs typeface="Arial" pitchFamily="34" charset="0"/>
            </a:rPr>
            <a:t>To‘rt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yildan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ortiq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davom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etgan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bu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dahshatli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urush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dunyo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xalqlariga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juda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katta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fojialar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keltirdi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.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3C8FFCAB-2675-46D6-8041-2EE7B1829229}" type="parTrans" cxnId="{6B2ECDBE-BE85-46AF-9294-94E0AF6CAF64}">
      <dgm:prSet/>
      <dgm:spPr/>
      <dgm:t>
        <a:bodyPr/>
        <a:lstStyle/>
        <a:p>
          <a:endParaRPr lang="ru-RU"/>
        </a:p>
      </dgm:t>
    </dgm:pt>
    <dgm:pt modelId="{232E9ABC-CD49-41FD-8BAB-9FA7B2C00FFE}" type="sibTrans" cxnId="{6B2ECDBE-BE85-46AF-9294-94E0AF6CAF64}">
      <dgm:prSet/>
      <dgm:spPr/>
      <dgm:t>
        <a:bodyPr/>
        <a:lstStyle/>
        <a:p>
          <a:endParaRPr lang="ru-RU"/>
        </a:p>
      </dgm:t>
    </dgm:pt>
    <dgm:pt modelId="{BFA0D61C-9F6E-466C-9505-EC209C90F4EE}">
      <dgm:prSet phldrT="[Текст]" custT="1"/>
      <dgm:spPr/>
      <dgm:t>
        <a:bodyPr/>
        <a:lstStyle/>
        <a:p>
          <a:pPr algn="ctr"/>
          <a:r>
            <a:rPr lang="en-US" sz="4800" dirty="0" smtClean="0">
              <a:latin typeface="Arial" pitchFamily="34" charset="0"/>
              <a:cs typeface="Arial" pitchFamily="34" charset="0"/>
            </a:rPr>
            <a:t>2</a:t>
          </a:r>
          <a:endParaRPr lang="ru-RU" sz="4800" dirty="0">
            <a:latin typeface="Arial" pitchFamily="34" charset="0"/>
            <a:cs typeface="Arial" pitchFamily="34" charset="0"/>
          </a:endParaRPr>
        </a:p>
      </dgm:t>
    </dgm:pt>
    <dgm:pt modelId="{D6E7FDC5-0BB7-4958-B042-CA87ACE418E2}" type="parTrans" cxnId="{341BA5F2-7415-4995-9CE7-866852E9F641}">
      <dgm:prSet/>
      <dgm:spPr/>
      <dgm:t>
        <a:bodyPr/>
        <a:lstStyle/>
        <a:p>
          <a:endParaRPr lang="ru-RU"/>
        </a:p>
      </dgm:t>
    </dgm:pt>
    <dgm:pt modelId="{5BFDC739-5B1B-4513-A132-1593D8C25DAC}" type="sibTrans" cxnId="{341BA5F2-7415-4995-9CE7-866852E9F641}">
      <dgm:prSet/>
      <dgm:spPr/>
      <dgm:t>
        <a:bodyPr/>
        <a:lstStyle/>
        <a:p>
          <a:endParaRPr lang="ru-RU"/>
        </a:p>
      </dgm:t>
    </dgm:pt>
    <dgm:pt modelId="{32D0E948-0C0B-416F-AAC2-E2BB915D91B2}">
      <dgm:prSet phldrT="[Текст]" custT="1"/>
      <dgm:spPr/>
      <dgm:t>
        <a:bodyPr/>
        <a:lstStyle/>
        <a:p>
          <a:pPr algn="just"/>
          <a:r>
            <a:rPr lang="en-US" sz="3000" dirty="0" err="1" smtClean="0">
              <a:latin typeface="Arial" pitchFamily="34" charset="0"/>
              <a:cs typeface="Arial" pitchFamily="34" charset="0"/>
            </a:rPr>
            <a:t>Urushda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10 million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kishi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halok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bo‘ldi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. 20 million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kishi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esa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yarador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mayib-majruh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bo‘lib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qoldi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.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38ECEE62-97AD-4ADC-A6DB-338EA3F4F65C}" type="parTrans" cxnId="{9F1383DA-4B08-4FB5-8960-D4F096E01F97}">
      <dgm:prSet/>
      <dgm:spPr/>
      <dgm:t>
        <a:bodyPr/>
        <a:lstStyle/>
        <a:p>
          <a:endParaRPr lang="ru-RU"/>
        </a:p>
      </dgm:t>
    </dgm:pt>
    <dgm:pt modelId="{BCDEB84F-AF4E-4C83-980B-622BDAC4BCB3}" type="sibTrans" cxnId="{9F1383DA-4B08-4FB5-8960-D4F096E01F97}">
      <dgm:prSet/>
      <dgm:spPr/>
      <dgm:t>
        <a:bodyPr/>
        <a:lstStyle/>
        <a:p>
          <a:endParaRPr lang="ru-RU"/>
        </a:p>
      </dgm:t>
    </dgm:pt>
    <dgm:pt modelId="{69A3C545-AA05-453B-BB2D-1B154E20E5A1}">
      <dgm:prSet phldrT="[Текст]" custT="1"/>
      <dgm:spPr/>
      <dgm:t>
        <a:bodyPr/>
        <a:lstStyle/>
        <a:p>
          <a:pPr algn="ctr"/>
          <a:r>
            <a:rPr lang="en-US" sz="4800" dirty="0" smtClean="0">
              <a:latin typeface="Arial" pitchFamily="34" charset="0"/>
              <a:cs typeface="Arial" pitchFamily="34" charset="0"/>
            </a:rPr>
            <a:t>3</a:t>
          </a:r>
          <a:endParaRPr lang="ru-RU" sz="4800" dirty="0">
            <a:latin typeface="Arial" pitchFamily="34" charset="0"/>
            <a:cs typeface="Arial" pitchFamily="34" charset="0"/>
          </a:endParaRPr>
        </a:p>
      </dgm:t>
    </dgm:pt>
    <dgm:pt modelId="{DF154A76-7D99-43BB-AC38-AEAFC32FED44}" type="parTrans" cxnId="{B3F9A769-0DDD-4CB2-BE68-CBF9ADC19CC4}">
      <dgm:prSet/>
      <dgm:spPr/>
      <dgm:t>
        <a:bodyPr/>
        <a:lstStyle/>
        <a:p>
          <a:endParaRPr lang="ru-RU"/>
        </a:p>
      </dgm:t>
    </dgm:pt>
    <dgm:pt modelId="{AAF24A8E-C464-425B-8724-309391A24D04}" type="sibTrans" cxnId="{B3F9A769-0DDD-4CB2-BE68-CBF9ADC19CC4}">
      <dgm:prSet/>
      <dgm:spPr/>
      <dgm:t>
        <a:bodyPr/>
        <a:lstStyle/>
        <a:p>
          <a:endParaRPr lang="ru-RU"/>
        </a:p>
      </dgm:t>
    </dgm:pt>
    <dgm:pt modelId="{5DBC803E-7C46-4630-90E8-4621029264A5}">
      <dgm:prSet phldrT="[Текст]" custT="1"/>
      <dgm:spPr/>
      <dgm:t>
        <a:bodyPr/>
        <a:lstStyle/>
        <a:p>
          <a:pPr algn="just"/>
          <a:r>
            <a:rPr lang="en-US" sz="3000" dirty="0" err="1" smtClean="0">
              <a:latin typeface="Arial" pitchFamily="34" charset="0"/>
              <a:cs typeface="Arial" pitchFamily="34" charset="0"/>
            </a:rPr>
            <a:t>Davlatlar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juda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katta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miqdorda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moddiy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talafot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dirty="0" err="1" smtClean="0">
              <a:latin typeface="Arial" pitchFamily="34" charset="0"/>
              <a:cs typeface="Arial" pitchFamily="34" charset="0"/>
            </a:rPr>
            <a:t>ko‘rdilar</a:t>
          </a:r>
          <a:r>
            <a:rPr lang="en-US" sz="3000" dirty="0" smtClean="0">
              <a:latin typeface="Arial" pitchFamily="34" charset="0"/>
              <a:cs typeface="Arial" pitchFamily="34" charset="0"/>
            </a:rPr>
            <a:t>.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157AA184-6ADD-4EAE-840B-A84298E453E7}" type="parTrans" cxnId="{DA922646-51A3-45F0-A3E7-4C93FECE4D76}">
      <dgm:prSet/>
      <dgm:spPr/>
      <dgm:t>
        <a:bodyPr/>
        <a:lstStyle/>
        <a:p>
          <a:endParaRPr lang="ru-RU"/>
        </a:p>
      </dgm:t>
    </dgm:pt>
    <dgm:pt modelId="{5CF2C897-A736-4603-93A7-BCBF1E816CCB}" type="sibTrans" cxnId="{DA922646-51A3-45F0-A3E7-4C93FECE4D76}">
      <dgm:prSet/>
      <dgm:spPr/>
      <dgm:t>
        <a:bodyPr/>
        <a:lstStyle/>
        <a:p>
          <a:endParaRPr lang="ru-RU"/>
        </a:p>
      </dgm:t>
    </dgm:pt>
    <dgm:pt modelId="{44AC20C8-EF0E-4564-8120-155390F132FA}" type="pres">
      <dgm:prSet presAssocID="{FDFB7C0F-1869-49BA-B25D-291351618F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1CBC2-F6A8-4B63-89AF-8E55104C20F7}" type="pres">
      <dgm:prSet presAssocID="{5797D7BE-6BF1-4E05-BD6E-24ABEF5E339C}" presName="composite" presStyleCnt="0"/>
      <dgm:spPr/>
    </dgm:pt>
    <dgm:pt modelId="{A35CD63C-8666-4B85-AAC3-BF1A63982558}" type="pres">
      <dgm:prSet presAssocID="{5797D7BE-6BF1-4E05-BD6E-24ABEF5E33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B0306-1DDA-4832-A652-C21A619A4CDA}" type="pres">
      <dgm:prSet presAssocID="{5797D7BE-6BF1-4E05-BD6E-24ABEF5E33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B0F71-8964-4F8F-A35E-05BF6BC458ED}" type="pres">
      <dgm:prSet presAssocID="{F35C93BD-9E8C-46D2-AC15-F3E52FF47877}" presName="sp" presStyleCnt="0"/>
      <dgm:spPr/>
    </dgm:pt>
    <dgm:pt modelId="{0F1535E9-9845-4110-AAF0-E82058209BDC}" type="pres">
      <dgm:prSet presAssocID="{BFA0D61C-9F6E-466C-9505-EC209C90F4EE}" presName="composite" presStyleCnt="0"/>
      <dgm:spPr/>
    </dgm:pt>
    <dgm:pt modelId="{B34DE04A-704F-4454-ADEF-D8BA15409D3B}" type="pres">
      <dgm:prSet presAssocID="{BFA0D61C-9F6E-466C-9505-EC209C90F4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1A02-45FE-44FC-B4BD-F32B3468E38C}" type="pres">
      <dgm:prSet presAssocID="{BFA0D61C-9F6E-466C-9505-EC209C90F4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2B09F-A374-475E-A20F-D7FA2C1578FC}" type="pres">
      <dgm:prSet presAssocID="{5BFDC739-5B1B-4513-A132-1593D8C25DAC}" presName="sp" presStyleCnt="0"/>
      <dgm:spPr/>
    </dgm:pt>
    <dgm:pt modelId="{601AF45D-4361-43AD-AF7F-494A106D2BDB}" type="pres">
      <dgm:prSet presAssocID="{69A3C545-AA05-453B-BB2D-1B154E20E5A1}" presName="composite" presStyleCnt="0"/>
      <dgm:spPr/>
    </dgm:pt>
    <dgm:pt modelId="{255F7B5C-68E4-4FE2-B69E-7A195C7D75A0}" type="pres">
      <dgm:prSet presAssocID="{69A3C545-AA05-453B-BB2D-1B154E20E5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656B2-8F90-4559-924F-28B2582C655F}" type="pres">
      <dgm:prSet presAssocID="{69A3C545-AA05-453B-BB2D-1B154E20E5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AE679-50C3-4C52-889A-DC9DF547F8EC}" type="presOf" srcId="{FDFB7C0F-1869-49BA-B25D-291351618F77}" destId="{44AC20C8-EF0E-4564-8120-155390F132FA}" srcOrd="0" destOrd="0" presId="urn:microsoft.com/office/officeart/2005/8/layout/chevron2"/>
    <dgm:cxn modelId="{788AB9DE-C394-4CCF-B345-E5404467F921}" type="presOf" srcId="{5797D7BE-6BF1-4E05-BD6E-24ABEF5E339C}" destId="{A35CD63C-8666-4B85-AAC3-BF1A63982558}" srcOrd="0" destOrd="0" presId="urn:microsoft.com/office/officeart/2005/8/layout/chevron2"/>
    <dgm:cxn modelId="{9F1383DA-4B08-4FB5-8960-D4F096E01F97}" srcId="{BFA0D61C-9F6E-466C-9505-EC209C90F4EE}" destId="{32D0E948-0C0B-416F-AAC2-E2BB915D91B2}" srcOrd="0" destOrd="0" parTransId="{38ECEE62-97AD-4ADC-A6DB-338EA3F4F65C}" sibTransId="{BCDEB84F-AF4E-4C83-980B-622BDAC4BCB3}"/>
    <dgm:cxn modelId="{6B2ECDBE-BE85-46AF-9294-94E0AF6CAF64}" srcId="{5797D7BE-6BF1-4E05-BD6E-24ABEF5E339C}" destId="{4EF9A6FC-59E4-4E81-B751-DC73F56103A8}" srcOrd="0" destOrd="0" parTransId="{3C8FFCAB-2675-46D6-8041-2EE7B1829229}" sibTransId="{232E9ABC-CD49-41FD-8BAB-9FA7B2C00FFE}"/>
    <dgm:cxn modelId="{55C59B83-6362-43CA-9FC5-8EE24DFDA3CA}" type="presOf" srcId="{69A3C545-AA05-453B-BB2D-1B154E20E5A1}" destId="{255F7B5C-68E4-4FE2-B69E-7A195C7D75A0}" srcOrd="0" destOrd="0" presId="urn:microsoft.com/office/officeart/2005/8/layout/chevron2"/>
    <dgm:cxn modelId="{59EC517A-E3BA-40F5-AF9A-FF9D6ED830E3}" type="presOf" srcId="{BFA0D61C-9F6E-466C-9505-EC209C90F4EE}" destId="{B34DE04A-704F-4454-ADEF-D8BA15409D3B}" srcOrd="0" destOrd="0" presId="urn:microsoft.com/office/officeart/2005/8/layout/chevron2"/>
    <dgm:cxn modelId="{FC45572D-B102-409D-91DA-2381E9622EB0}" srcId="{FDFB7C0F-1869-49BA-B25D-291351618F77}" destId="{5797D7BE-6BF1-4E05-BD6E-24ABEF5E339C}" srcOrd="0" destOrd="0" parTransId="{1010A4F3-E10B-4E2C-BF7C-75BE02B55A6E}" sibTransId="{F35C93BD-9E8C-46D2-AC15-F3E52FF47877}"/>
    <dgm:cxn modelId="{B3F9A769-0DDD-4CB2-BE68-CBF9ADC19CC4}" srcId="{FDFB7C0F-1869-49BA-B25D-291351618F77}" destId="{69A3C545-AA05-453B-BB2D-1B154E20E5A1}" srcOrd="2" destOrd="0" parTransId="{DF154A76-7D99-43BB-AC38-AEAFC32FED44}" sibTransId="{AAF24A8E-C464-425B-8724-309391A24D04}"/>
    <dgm:cxn modelId="{C9E7F7DD-77A3-40B9-A331-DC02D1242AD6}" type="presOf" srcId="{5DBC803E-7C46-4630-90E8-4621029264A5}" destId="{CEC656B2-8F90-4559-924F-28B2582C655F}" srcOrd="0" destOrd="0" presId="urn:microsoft.com/office/officeart/2005/8/layout/chevron2"/>
    <dgm:cxn modelId="{59BBDB5C-9007-48C2-A6F8-DFE5C2EDF2AC}" type="presOf" srcId="{32D0E948-0C0B-416F-AAC2-E2BB915D91B2}" destId="{1D881A02-45FE-44FC-B4BD-F32B3468E38C}" srcOrd="0" destOrd="0" presId="urn:microsoft.com/office/officeart/2005/8/layout/chevron2"/>
    <dgm:cxn modelId="{341BA5F2-7415-4995-9CE7-866852E9F641}" srcId="{FDFB7C0F-1869-49BA-B25D-291351618F77}" destId="{BFA0D61C-9F6E-466C-9505-EC209C90F4EE}" srcOrd="1" destOrd="0" parTransId="{D6E7FDC5-0BB7-4958-B042-CA87ACE418E2}" sibTransId="{5BFDC739-5B1B-4513-A132-1593D8C25DAC}"/>
    <dgm:cxn modelId="{D7B372C1-6D8E-40C2-9CF3-5CCF9B2EC807}" type="presOf" srcId="{4EF9A6FC-59E4-4E81-B751-DC73F56103A8}" destId="{E22B0306-1DDA-4832-A652-C21A619A4CDA}" srcOrd="0" destOrd="0" presId="urn:microsoft.com/office/officeart/2005/8/layout/chevron2"/>
    <dgm:cxn modelId="{DA922646-51A3-45F0-A3E7-4C93FECE4D76}" srcId="{69A3C545-AA05-453B-BB2D-1B154E20E5A1}" destId="{5DBC803E-7C46-4630-90E8-4621029264A5}" srcOrd="0" destOrd="0" parTransId="{157AA184-6ADD-4EAE-840B-A84298E453E7}" sibTransId="{5CF2C897-A736-4603-93A7-BCBF1E816CCB}"/>
    <dgm:cxn modelId="{85BE5901-E4E3-4660-897A-797A48AC7762}" type="presParOf" srcId="{44AC20C8-EF0E-4564-8120-155390F132FA}" destId="{B2F1CBC2-F6A8-4B63-89AF-8E55104C20F7}" srcOrd="0" destOrd="0" presId="urn:microsoft.com/office/officeart/2005/8/layout/chevron2"/>
    <dgm:cxn modelId="{106882A1-E232-4860-A4E6-5316B96764DC}" type="presParOf" srcId="{B2F1CBC2-F6A8-4B63-89AF-8E55104C20F7}" destId="{A35CD63C-8666-4B85-AAC3-BF1A63982558}" srcOrd="0" destOrd="0" presId="urn:microsoft.com/office/officeart/2005/8/layout/chevron2"/>
    <dgm:cxn modelId="{8EC0B8E8-8E3F-4CD9-9892-426B84ED319E}" type="presParOf" srcId="{B2F1CBC2-F6A8-4B63-89AF-8E55104C20F7}" destId="{E22B0306-1DDA-4832-A652-C21A619A4CDA}" srcOrd="1" destOrd="0" presId="urn:microsoft.com/office/officeart/2005/8/layout/chevron2"/>
    <dgm:cxn modelId="{809631A7-C04E-4B75-8B8B-02638FB567B6}" type="presParOf" srcId="{44AC20C8-EF0E-4564-8120-155390F132FA}" destId="{830B0F71-8964-4F8F-A35E-05BF6BC458ED}" srcOrd="1" destOrd="0" presId="urn:microsoft.com/office/officeart/2005/8/layout/chevron2"/>
    <dgm:cxn modelId="{EB659FE1-61F2-47E6-BB36-B7F6D94BD836}" type="presParOf" srcId="{44AC20C8-EF0E-4564-8120-155390F132FA}" destId="{0F1535E9-9845-4110-AAF0-E82058209BDC}" srcOrd="2" destOrd="0" presId="urn:microsoft.com/office/officeart/2005/8/layout/chevron2"/>
    <dgm:cxn modelId="{B3F4E2D9-64DD-4D54-84B2-75A5B52C06B3}" type="presParOf" srcId="{0F1535E9-9845-4110-AAF0-E82058209BDC}" destId="{B34DE04A-704F-4454-ADEF-D8BA15409D3B}" srcOrd="0" destOrd="0" presId="urn:microsoft.com/office/officeart/2005/8/layout/chevron2"/>
    <dgm:cxn modelId="{9FA85AD8-DADE-4457-9B0C-ADB2839CA76E}" type="presParOf" srcId="{0F1535E9-9845-4110-AAF0-E82058209BDC}" destId="{1D881A02-45FE-44FC-B4BD-F32B3468E38C}" srcOrd="1" destOrd="0" presId="urn:microsoft.com/office/officeart/2005/8/layout/chevron2"/>
    <dgm:cxn modelId="{8149A164-5B5F-465E-A6E5-17E05E62B536}" type="presParOf" srcId="{44AC20C8-EF0E-4564-8120-155390F132FA}" destId="{F212B09F-A374-475E-A20F-D7FA2C1578FC}" srcOrd="3" destOrd="0" presId="urn:microsoft.com/office/officeart/2005/8/layout/chevron2"/>
    <dgm:cxn modelId="{F5E1190A-B02F-4B93-9378-A4942259CA29}" type="presParOf" srcId="{44AC20C8-EF0E-4564-8120-155390F132FA}" destId="{601AF45D-4361-43AD-AF7F-494A106D2BDB}" srcOrd="4" destOrd="0" presId="urn:microsoft.com/office/officeart/2005/8/layout/chevron2"/>
    <dgm:cxn modelId="{91BD21E4-A244-48F2-B610-D40F8C729BD1}" type="presParOf" srcId="{601AF45D-4361-43AD-AF7F-494A106D2BDB}" destId="{255F7B5C-68E4-4FE2-B69E-7A195C7D75A0}" srcOrd="0" destOrd="0" presId="urn:microsoft.com/office/officeart/2005/8/layout/chevron2"/>
    <dgm:cxn modelId="{DF606A7E-314D-43D0-ACF7-AADA1BE68750}" type="presParOf" srcId="{601AF45D-4361-43AD-AF7F-494A106D2BDB}" destId="{CEC656B2-8F90-4559-924F-28B2582C65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D63C-8666-4B85-AAC3-BF1A63982558}">
      <dsp:nvSpPr>
        <dsp:cNvPr id="0" name=""/>
        <dsp:cNvSpPr/>
      </dsp:nvSpPr>
      <dsp:spPr>
        <a:xfrm rot="5400000">
          <a:off x="-275868" y="280485"/>
          <a:ext cx="1839125" cy="128738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" pitchFamily="34" charset="0"/>
              <a:cs typeface="Arial" pitchFamily="34" charset="0"/>
            </a:rPr>
            <a:t>1</a:t>
          </a:r>
          <a:endParaRPr lang="ru-RU" sz="4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648310"/>
        <a:ext cx="1287388" cy="551737"/>
      </dsp:txXfrm>
    </dsp:sp>
    <dsp:sp modelId="{E22B0306-1DDA-4832-A652-C21A619A4CDA}">
      <dsp:nvSpPr>
        <dsp:cNvPr id="0" name=""/>
        <dsp:cNvSpPr/>
      </dsp:nvSpPr>
      <dsp:spPr>
        <a:xfrm rot="5400000">
          <a:off x="4117629" y="-2825624"/>
          <a:ext cx="1196060" cy="6856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To‘rt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yildan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ortiq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davom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etgan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bu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dahshatli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urush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dunyo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xalqlariga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juda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katta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fojialar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keltirdi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 rot="-5400000">
        <a:off x="1287388" y="63004"/>
        <a:ext cx="6798156" cy="1079286"/>
      </dsp:txXfrm>
    </dsp:sp>
    <dsp:sp modelId="{B34DE04A-704F-4454-ADEF-D8BA15409D3B}">
      <dsp:nvSpPr>
        <dsp:cNvPr id="0" name=""/>
        <dsp:cNvSpPr/>
      </dsp:nvSpPr>
      <dsp:spPr>
        <a:xfrm rot="5400000">
          <a:off x="-275868" y="1928073"/>
          <a:ext cx="1839125" cy="1287388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" pitchFamily="34" charset="0"/>
              <a:cs typeface="Arial" pitchFamily="34" charset="0"/>
            </a:rPr>
            <a:t>2</a:t>
          </a:r>
          <a:endParaRPr lang="ru-RU" sz="4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95898"/>
        <a:ext cx="1287388" cy="551737"/>
      </dsp:txXfrm>
    </dsp:sp>
    <dsp:sp modelId="{1D881A02-45FE-44FC-B4BD-F32B3468E38C}">
      <dsp:nvSpPr>
        <dsp:cNvPr id="0" name=""/>
        <dsp:cNvSpPr/>
      </dsp:nvSpPr>
      <dsp:spPr>
        <a:xfrm rot="5400000">
          <a:off x="4117944" y="-1178350"/>
          <a:ext cx="1195431" cy="6856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Urushda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10 million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kishi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halok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bo‘ldi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. 20 million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kishi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esa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yarador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mayib-majruh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bo‘lib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qoldi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 rot="-5400000">
        <a:off x="1287388" y="1710562"/>
        <a:ext cx="6798187" cy="1078719"/>
      </dsp:txXfrm>
    </dsp:sp>
    <dsp:sp modelId="{255F7B5C-68E4-4FE2-B69E-7A195C7D75A0}">
      <dsp:nvSpPr>
        <dsp:cNvPr id="0" name=""/>
        <dsp:cNvSpPr/>
      </dsp:nvSpPr>
      <dsp:spPr>
        <a:xfrm rot="5400000">
          <a:off x="-275868" y="3575661"/>
          <a:ext cx="1839125" cy="128738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" pitchFamily="34" charset="0"/>
              <a:cs typeface="Arial" pitchFamily="34" charset="0"/>
            </a:rPr>
            <a:t>3</a:t>
          </a:r>
          <a:endParaRPr lang="ru-RU" sz="4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43486"/>
        <a:ext cx="1287388" cy="551737"/>
      </dsp:txXfrm>
    </dsp:sp>
    <dsp:sp modelId="{CEC656B2-8F90-4559-924F-28B2582C655F}">
      <dsp:nvSpPr>
        <dsp:cNvPr id="0" name=""/>
        <dsp:cNvSpPr/>
      </dsp:nvSpPr>
      <dsp:spPr>
        <a:xfrm rot="5400000">
          <a:off x="4117944" y="469236"/>
          <a:ext cx="1195431" cy="6856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Davlatlar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juda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katta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miqdorda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moddiy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talafot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000" kern="1200" dirty="0" err="1" smtClean="0">
              <a:latin typeface="Arial" pitchFamily="34" charset="0"/>
              <a:cs typeface="Arial" pitchFamily="34" charset="0"/>
            </a:rPr>
            <a:t>ko‘rdilar</a:t>
          </a:r>
          <a:r>
            <a:rPr lang="en-US" sz="30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 rot="-5400000">
        <a:off x="1287388" y="3358148"/>
        <a:ext cx="6798187" cy="1078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31FC-2AC7-40B5-91CD-EA94F8A825F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19BA-4DF7-45DD-877E-EE5D5C11F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8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216A25-AAAA-4759-A4C9-8277C250E4C0}" type="slidenum">
              <a:rPr lang="en-US" altLang="ru-RU" smtClean="0"/>
              <a:pPr/>
              <a:t>1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92289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216A25-AAAA-4759-A4C9-8277C250E4C0}" type="slidenum">
              <a:rPr lang="en-US" altLang="ru-RU" smtClean="0"/>
              <a:pPr/>
              <a:t>5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52556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318760" tIns="159380" rIns="318760" bIns="15938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-10081"/>
            <a:ext cx="12192000" cy="172456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551384" y="2420888"/>
            <a:ext cx="527189" cy="138895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011231" y="305772"/>
            <a:ext cx="1312221" cy="12768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011231" y="305772"/>
            <a:ext cx="1312221" cy="12768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013676" y="608184"/>
            <a:ext cx="1287783" cy="535731"/>
          </a:xfrm>
          <a:prstGeom prst="rect">
            <a:avLst/>
          </a:prstGeom>
        </p:spPr>
        <p:txBody>
          <a:bodyPr lIns="0" tIns="27630" rIns="0" bIns="0">
            <a:spAutoFit/>
          </a:bodyPr>
          <a:lstStyle/>
          <a:p>
            <a:pPr algn="ctr" defTabSz="1003785">
              <a:spcBef>
                <a:spcPts val="218"/>
              </a:spcBef>
              <a:defRPr/>
            </a:pPr>
            <a:r>
              <a:rPr lang="uz-Latn-UZ" sz="3300" b="1" spc="17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sz="3300" b="1" spc="17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3300" b="1" spc="17" dirty="0">
                <a:solidFill>
                  <a:srgbClr val="FEFEFE"/>
                </a:solidFill>
                <a:latin typeface="Arial"/>
                <a:cs typeface="Arial"/>
              </a:rPr>
              <a:t> sinf</a:t>
            </a:r>
            <a:endParaRPr sz="33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2977952" y="608184"/>
            <a:ext cx="5647189" cy="579701"/>
          </a:xfrm>
          <a:prstGeom prst="rect">
            <a:avLst/>
          </a:prstGeom>
        </p:spPr>
        <p:txBody>
          <a:bodyPr lIns="0" tIns="25455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136" algn="ctr" defTabSz="1593799">
              <a:spcBef>
                <a:spcPts val="199"/>
              </a:spcBef>
              <a:defRPr/>
            </a:pPr>
            <a:r>
              <a:rPr lang="uz-Latn-UZ" sz="3600" kern="0" spc="17" dirty="0">
                <a:solidFill>
                  <a:sysClr val="window" lastClr="FFFFFF"/>
                </a:solidFill>
              </a:rPr>
              <a:t>TARIXDAN HIKOYALAR</a:t>
            </a:r>
            <a:endParaRPr lang="en-US" sz="36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62472" name="object 11"/>
          <p:cNvSpPr>
            <a:spLocks/>
          </p:cNvSpPr>
          <p:nvPr/>
        </p:nvSpPr>
        <p:spPr bwMode="auto">
          <a:xfrm>
            <a:off x="2357273" y="903875"/>
            <a:ext cx="95300" cy="369613"/>
          </a:xfrm>
          <a:custGeom>
            <a:avLst/>
            <a:gdLst>
              <a:gd name="T0" fmla="*/ 44513 w 61595"/>
              <a:gd name="T1" fmla="*/ 0 h 174625"/>
              <a:gd name="T2" fmla="*/ 27201 w 61595"/>
              <a:gd name="T3" fmla="*/ 2110 h 174625"/>
              <a:gd name="T4" fmla="*/ 13051 w 61595"/>
              <a:gd name="T5" fmla="*/ 7860 h 174625"/>
              <a:gd name="T6" fmla="*/ 3505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504 w 61595"/>
              <a:gd name="T13" fmla="*/ 157936 h 174625"/>
              <a:gd name="T14" fmla="*/ 13046 w 61595"/>
              <a:gd name="T15" fmla="*/ 166467 h 174625"/>
              <a:gd name="T16" fmla="*/ 27198 w 61595"/>
              <a:gd name="T17" fmla="*/ 172224 h 174625"/>
              <a:gd name="T18" fmla="*/ 44513 w 61595"/>
              <a:gd name="T19" fmla="*/ 174336 h 174625"/>
              <a:gd name="T20" fmla="*/ 61821 w 61595"/>
              <a:gd name="T21" fmla="*/ 172224 h 174625"/>
              <a:gd name="T22" fmla="*/ 75967 w 61595"/>
              <a:gd name="T23" fmla="*/ 166467 h 174625"/>
              <a:gd name="T24" fmla="*/ 85514 w 61595"/>
              <a:gd name="T25" fmla="*/ 157936 h 174625"/>
              <a:gd name="T26" fmla="*/ 86051 w 61595"/>
              <a:gd name="T27" fmla="*/ 156347 h 174625"/>
              <a:gd name="T28" fmla="*/ 36426 w 61595"/>
              <a:gd name="T29" fmla="*/ 156347 h 174625"/>
              <a:gd name="T30" fmla="*/ 29841 w 61595"/>
              <a:gd name="T31" fmla="*/ 152383 h 174625"/>
              <a:gd name="T32" fmla="*/ 29841 w 61595"/>
              <a:gd name="T33" fmla="*/ 21941 h 174625"/>
              <a:gd name="T34" fmla="*/ 36426 w 61595"/>
              <a:gd name="T35" fmla="*/ 17984 h 174625"/>
              <a:gd name="T36" fmla="*/ 86054 w 61595"/>
              <a:gd name="T37" fmla="*/ 17984 h 174625"/>
              <a:gd name="T38" fmla="*/ 85514 w 61595"/>
              <a:gd name="T39" fmla="*/ 16382 h 174625"/>
              <a:gd name="T40" fmla="*/ 75967 w 61595"/>
              <a:gd name="T41" fmla="*/ 7860 h 174625"/>
              <a:gd name="T42" fmla="*/ 61821 w 61595"/>
              <a:gd name="T43" fmla="*/ 2110 h 174625"/>
              <a:gd name="T44" fmla="*/ 44513 w 61595"/>
              <a:gd name="T45" fmla="*/ 0 h 174625"/>
              <a:gd name="T46" fmla="*/ 86054 w 61595"/>
              <a:gd name="T47" fmla="*/ 17984 h 174625"/>
              <a:gd name="T48" fmla="*/ 52593 w 61595"/>
              <a:gd name="T49" fmla="*/ 17984 h 174625"/>
              <a:gd name="T50" fmla="*/ 59179 w 61595"/>
              <a:gd name="T51" fmla="*/ 21941 h 174625"/>
              <a:gd name="T52" fmla="*/ 59179 w 61595"/>
              <a:gd name="T53" fmla="*/ 152383 h 174625"/>
              <a:gd name="T54" fmla="*/ 52593 w 61595"/>
              <a:gd name="T55" fmla="*/ 156347 h 174625"/>
              <a:gd name="T56" fmla="*/ 86051 w 61595"/>
              <a:gd name="T57" fmla="*/ 156347 h 174625"/>
              <a:gd name="T58" fmla="*/ 89016 w 61595"/>
              <a:gd name="T59" fmla="*/ 147501 h 174625"/>
              <a:gd name="T60" fmla="*/ 89016 w 61595"/>
              <a:gd name="T61" fmla="*/ 26804 h 174625"/>
              <a:gd name="T62" fmla="*/ 8605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473" name="object 12"/>
          <p:cNvSpPr>
            <a:spLocks/>
          </p:cNvSpPr>
          <p:nvPr/>
        </p:nvSpPr>
        <p:spPr bwMode="auto">
          <a:xfrm>
            <a:off x="2217987" y="903875"/>
            <a:ext cx="100189" cy="369613"/>
          </a:xfrm>
          <a:custGeom>
            <a:avLst/>
            <a:gdLst>
              <a:gd name="T0" fmla="*/ 136807 w 61595"/>
              <a:gd name="T1" fmla="*/ 0 h 174625"/>
              <a:gd name="T2" fmla="*/ 83598 w 61595"/>
              <a:gd name="T3" fmla="*/ 2110 h 174625"/>
              <a:gd name="T4" fmla="*/ 40103 w 61595"/>
              <a:gd name="T5" fmla="*/ 7860 h 174625"/>
              <a:gd name="T6" fmla="*/ 10771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10771 w 61595"/>
              <a:gd name="T13" fmla="*/ 157936 h 174625"/>
              <a:gd name="T14" fmla="*/ 40103 w 61595"/>
              <a:gd name="T15" fmla="*/ 166467 h 174625"/>
              <a:gd name="T16" fmla="*/ 83598 w 61595"/>
              <a:gd name="T17" fmla="*/ 172224 h 174625"/>
              <a:gd name="T18" fmla="*/ 136807 w 61595"/>
              <a:gd name="T19" fmla="*/ 174336 h 174625"/>
              <a:gd name="T20" fmla="*/ 190060 w 61595"/>
              <a:gd name="T21" fmla="*/ 172224 h 174625"/>
              <a:gd name="T22" fmla="*/ 233601 w 61595"/>
              <a:gd name="T23" fmla="*/ 166467 h 174625"/>
              <a:gd name="T24" fmla="*/ 262976 w 61595"/>
              <a:gd name="T25" fmla="*/ 157936 h 174625"/>
              <a:gd name="T26" fmla="*/ 264608 w 61595"/>
              <a:gd name="T27" fmla="*/ 156347 h 174625"/>
              <a:gd name="T28" fmla="*/ 111957 w 61595"/>
              <a:gd name="T29" fmla="*/ 156347 h 174625"/>
              <a:gd name="T30" fmla="*/ 91720 w 61595"/>
              <a:gd name="T31" fmla="*/ 152383 h 174625"/>
              <a:gd name="T32" fmla="*/ 91720 w 61595"/>
              <a:gd name="T33" fmla="*/ 21941 h 174625"/>
              <a:gd name="T34" fmla="*/ 111929 w 61595"/>
              <a:gd name="T35" fmla="*/ 17984 h 174625"/>
              <a:gd name="T36" fmla="*/ 264637 w 61595"/>
              <a:gd name="T37" fmla="*/ 17984 h 174625"/>
              <a:gd name="T38" fmla="*/ 262976 w 61595"/>
              <a:gd name="T39" fmla="*/ 16382 h 174625"/>
              <a:gd name="T40" fmla="*/ 233601 w 61595"/>
              <a:gd name="T41" fmla="*/ 7860 h 174625"/>
              <a:gd name="T42" fmla="*/ 190060 w 61595"/>
              <a:gd name="T43" fmla="*/ 2110 h 174625"/>
              <a:gd name="T44" fmla="*/ 136807 w 61595"/>
              <a:gd name="T45" fmla="*/ 0 h 174625"/>
              <a:gd name="T46" fmla="*/ 264637 w 61595"/>
              <a:gd name="T47" fmla="*/ 17984 h 174625"/>
              <a:gd name="T48" fmla="*/ 161727 w 61595"/>
              <a:gd name="T49" fmla="*/ 17984 h 174625"/>
              <a:gd name="T50" fmla="*/ 182025 w 61595"/>
              <a:gd name="T51" fmla="*/ 21941 h 174625"/>
              <a:gd name="T52" fmla="*/ 182025 w 61595"/>
              <a:gd name="T53" fmla="*/ 152383 h 174625"/>
              <a:gd name="T54" fmla="*/ 161727 w 61595"/>
              <a:gd name="T55" fmla="*/ 156347 h 174625"/>
              <a:gd name="T56" fmla="*/ 264608 w 61595"/>
              <a:gd name="T57" fmla="*/ 156347 h 174625"/>
              <a:gd name="T58" fmla="*/ 273760 w 61595"/>
              <a:gd name="T59" fmla="*/ 147501 h 174625"/>
              <a:gd name="T60" fmla="*/ 273760 w 61595"/>
              <a:gd name="T61" fmla="*/ 26804 h 174625"/>
              <a:gd name="T62" fmla="*/ 264637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474" name="object 13"/>
          <p:cNvSpPr>
            <a:spLocks/>
          </p:cNvSpPr>
          <p:nvPr/>
        </p:nvSpPr>
        <p:spPr bwMode="auto">
          <a:xfrm>
            <a:off x="2044491" y="551059"/>
            <a:ext cx="584023" cy="967714"/>
          </a:xfrm>
          <a:custGeom>
            <a:avLst/>
            <a:gdLst>
              <a:gd name="T0" fmla="*/ 80216 w 366395"/>
              <a:gd name="T1" fmla="*/ 400232 h 457200"/>
              <a:gd name="T2" fmla="*/ 0 w 366395"/>
              <a:gd name="T3" fmla="*/ 428677 h 457200"/>
              <a:gd name="T4" fmla="*/ 85474 w 366395"/>
              <a:gd name="T5" fmla="*/ 457178 h 457200"/>
              <a:gd name="T6" fmla="*/ 957398 w 366395"/>
              <a:gd name="T7" fmla="*/ 439759 h 457200"/>
              <a:gd name="T8" fmla="*/ 53897 w 366395"/>
              <a:gd name="T9" fmla="*/ 422876 h 457200"/>
              <a:gd name="T10" fmla="*/ 940771 w 366395"/>
              <a:gd name="T11" fmla="*/ 409123 h 457200"/>
              <a:gd name="T12" fmla="*/ 172424 w 366395"/>
              <a:gd name="T13" fmla="*/ 370514 h 457200"/>
              <a:gd name="T14" fmla="*/ 957971 w 366395"/>
              <a:gd name="T15" fmla="*/ 418161 h 457200"/>
              <a:gd name="T16" fmla="*/ 896049 w 366395"/>
              <a:gd name="T17" fmla="*/ 439192 h 457200"/>
              <a:gd name="T18" fmla="*/ 849477 w 366395"/>
              <a:gd name="T19" fmla="*/ 370514 h 457200"/>
              <a:gd name="T20" fmla="*/ 849477 w 366395"/>
              <a:gd name="T21" fmla="*/ 370514 h 457200"/>
              <a:gd name="T22" fmla="*/ 94670 w 366395"/>
              <a:gd name="T23" fmla="*/ 92473 h 457200"/>
              <a:gd name="T24" fmla="*/ 12398 w 366395"/>
              <a:gd name="T25" fmla="*/ 137166 h 457200"/>
              <a:gd name="T26" fmla="*/ 156999 w 366395"/>
              <a:gd name="T27" fmla="*/ 352529 h 457200"/>
              <a:gd name="T28" fmla="*/ 238896 w 366395"/>
              <a:gd name="T29" fmla="*/ 177605 h 457200"/>
              <a:gd name="T30" fmla="*/ 147683 w 366395"/>
              <a:gd name="T31" fmla="*/ 167723 h 457200"/>
              <a:gd name="T32" fmla="*/ 74312 w 366395"/>
              <a:gd name="T33" fmla="*/ 125092 h 457200"/>
              <a:gd name="T34" fmla="*/ 375347 w 366395"/>
              <a:gd name="T35" fmla="*/ 103586 h 457200"/>
              <a:gd name="T36" fmla="*/ 208041 w 366395"/>
              <a:gd name="T37" fmla="*/ 85604 h 457200"/>
              <a:gd name="T38" fmla="*/ 687646 w 366395"/>
              <a:gd name="T39" fmla="*/ 162154 h 457200"/>
              <a:gd name="T40" fmla="*/ 753240 w 366395"/>
              <a:gd name="T41" fmla="*/ 182523 h 457200"/>
              <a:gd name="T42" fmla="*/ 812046 w 366395"/>
              <a:gd name="T43" fmla="*/ 185853 h 457200"/>
              <a:gd name="T44" fmla="*/ 921347 w 366395"/>
              <a:gd name="T45" fmla="*/ 168522 h 457200"/>
              <a:gd name="T46" fmla="*/ 736670 w 366395"/>
              <a:gd name="T47" fmla="*/ 151210 h 457200"/>
              <a:gd name="T48" fmla="*/ 224613 w 366395"/>
              <a:gd name="T49" fmla="*/ 143920 h 457200"/>
              <a:gd name="T50" fmla="*/ 197093 w 366395"/>
              <a:gd name="T51" fmla="*/ 166164 h 457200"/>
              <a:gd name="T52" fmla="*/ 278882 w 366395"/>
              <a:gd name="T53" fmla="*/ 151210 h 457200"/>
              <a:gd name="T54" fmla="*/ 740094 w 366395"/>
              <a:gd name="T55" fmla="*/ 139701 h 457200"/>
              <a:gd name="T56" fmla="*/ 756083 w 366395"/>
              <a:gd name="T57" fmla="*/ 55737 h 457200"/>
              <a:gd name="T58" fmla="*/ 576754 w 366395"/>
              <a:gd name="T59" fmla="*/ 99561 h 457200"/>
              <a:gd name="T60" fmla="*/ 868202 w 366395"/>
              <a:gd name="T61" fmla="*/ 114312 h 457200"/>
              <a:gd name="T62" fmla="*/ 895205 w 366395"/>
              <a:gd name="T63" fmla="*/ 146476 h 457200"/>
              <a:gd name="T64" fmla="*/ 946062 w 366395"/>
              <a:gd name="T65" fmla="*/ 152790 h 457200"/>
              <a:gd name="T66" fmla="*/ 869407 w 366395"/>
              <a:gd name="T67" fmla="*/ 92443 h 457200"/>
              <a:gd name="T68" fmla="*/ 774283 w 366395"/>
              <a:gd name="T69" fmla="*/ 134556 h 457200"/>
              <a:gd name="T70" fmla="*/ 815036 w 366395"/>
              <a:gd name="T71" fmla="*/ 151944 h 457200"/>
              <a:gd name="T72" fmla="*/ 842139 w 366395"/>
              <a:gd name="T73" fmla="*/ 141508 h 457200"/>
              <a:gd name="T74" fmla="*/ 187286 w 366395"/>
              <a:gd name="T75" fmla="*/ 118022 h 457200"/>
              <a:gd name="T76" fmla="*/ 121469 w 366395"/>
              <a:gd name="T77" fmla="*/ 141508 h 457200"/>
              <a:gd name="T78" fmla="*/ 175380 w 366395"/>
              <a:gd name="T79" fmla="*/ 146476 h 457200"/>
              <a:gd name="T80" fmla="*/ 761030 w 366395"/>
              <a:gd name="T81" fmla="*/ 134715 h 457200"/>
              <a:gd name="T82" fmla="*/ 270398 w 366395"/>
              <a:gd name="T83" fmla="*/ 133224 h 457200"/>
              <a:gd name="T84" fmla="*/ 187286 w 366395"/>
              <a:gd name="T85" fmla="*/ 118022 h 457200"/>
              <a:gd name="T86" fmla="*/ 769065 w 366395"/>
              <a:gd name="T87" fmla="*/ 117100 h 457200"/>
              <a:gd name="T88" fmla="*/ 26973 w 366395"/>
              <a:gd name="T89" fmla="*/ 8171 h 457200"/>
              <a:gd name="T90" fmla="*/ 26973 w 366395"/>
              <a:gd name="T91" fmla="*/ 47567 h 457200"/>
              <a:gd name="T92" fmla="*/ 910573 w 366395"/>
              <a:gd name="T93" fmla="*/ 53544 h 457200"/>
              <a:gd name="T94" fmla="*/ 69669 w 366395"/>
              <a:gd name="T95" fmla="*/ 37755 h 457200"/>
              <a:gd name="T96" fmla="*/ 955663 w 366395"/>
              <a:gd name="T97" fmla="*/ 17984 h 457200"/>
              <a:gd name="T98" fmla="*/ 878077 w 366395"/>
              <a:gd name="T99" fmla="*/ 0 h 457200"/>
              <a:gd name="T100" fmla="*/ 907760 w 366395"/>
              <a:gd name="T101" fmla="*/ 33317 h 457200"/>
              <a:gd name="T102" fmla="*/ 955663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475" name="object 14"/>
          <p:cNvSpPr>
            <a:spLocks/>
          </p:cNvSpPr>
          <p:nvPr/>
        </p:nvSpPr>
        <p:spPr bwMode="auto">
          <a:xfrm>
            <a:off x="2320619" y="732507"/>
            <a:ext cx="34211" cy="36962"/>
          </a:xfrm>
          <a:custGeom>
            <a:avLst/>
            <a:gdLst>
              <a:gd name="T0" fmla="*/ 55165 w 20954"/>
              <a:gd name="T1" fmla="*/ 0 h 18414"/>
              <a:gd name="T2" fmla="*/ 15720 w 20954"/>
              <a:gd name="T3" fmla="*/ 0 h 18414"/>
              <a:gd name="T4" fmla="*/ 0 w 20954"/>
              <a:gd name="T5" fmla="*/ 539 h 18414"/>
              <a:gd name="T6" fmla="*/ 0 w 20954"/>
              <a:gd name="T7" fmla="*/ 1880 h 18414"/>
              <a:gd name="T8" fmla="*/ 15720 w 20954"/>
              <a:gd name="T9" fmla="*/ 2417 h 18414"/>
              <a:gd name="T10" fmla="*/ 55165 w 20954"/>
              <a:gd name="T11" fmla="*/ 2417 h 18414"/>
              <a:gd name="T12" fmla="*/ 70873 w 20954"/>
              <a:gd name="T13" fmla="*/ 1880 h 18414"/>
              <a:gd name="T14" fmla="*/ 70873 w 20954"/>
              <a:gd name="T15" fmla="*/ 539 h 18414"/>
              <a:gd name="T16" fmla="*/ 55165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531689" y="4797152"/>
            <a:ext cx="546884" cy="12862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pic>
        <p:nvPicPr>
          <p:cNvPr id="15" name="Picture 2" descr="C:\Users\user\Downloads\05bc02a87e530c76fa19c1f6a6296ae7--trench-w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827" y="1988840"/>
            <a:ext cx="4786346" cy="46814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285728"/>
            <a:ext cx="8572560" cy="1857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 algn="just"/>
            <a:r>
              <a:rPr lang="fi-FI" sz="2400" dirty="0">
                <a:latin typeface="Arial" pitchFamily="34" charset="0"/>
                <a:cs typeface="Arial" pitchFamily="34" charset="0"/>
              </a:rPr>
              <a:t>Germaniya suvosti kemalari hatto yo‘lovchi tashuvchi kemalarga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hujum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Jumladan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2000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ortiq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yo‘lovchisi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Luzitaniya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»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kemasi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shulardan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Hujum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oqibatida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ko‘pchiligi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halok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0" y="2382415"/>
            <a:ext cx="6967008" cy="4092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034" y="928670"/>
            <a:ext cx="8286808" cy="58579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9750" algn="just">
              <a:buFont typeface="Wingdings" pitchFamily="2" charset="2"/>
              <a:buChar char="ü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urushi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1918-yilning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kuzida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Germaniya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ittifoqchilarining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mag‘lubiyati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tugadi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Bu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mag‘lubiyat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oqibatida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Germaniya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Usmoniylar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imperiyalari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parchalandi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53975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indent="539750" algn="just">
              <a:buFont typeface="Wingdings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Germaniyada imperator taxtdan ag‘darildi. U chet elga qochib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ketishga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majbur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Britaniya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Fransiya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mag‘lublarning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mustamlakalariga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Biroq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ularni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zaiflashtirib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qo‘ydi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539750" algn="just">
              <a:buFont typeface="Wingdings" pitchFamily="2" charset="2"/>
              <a:buChar char="ü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indent="539750" algn="just">
              <a:buFont typeface="Wingdings" pitchFamily="2" charset="2"/>
              <a:buChar char="ü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Rossiyada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yuz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yildan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ortiq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hukmronlik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qilgan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Romanovlar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sulolasi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hokimiyati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1917-yilda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barham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topdi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1917-yilda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urushga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qo‘shilgan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AQSH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qatnashchilariga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qurol-yarog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‘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sotish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qarz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evaziga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katta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boylik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orttirdi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-24"/>
            <a:ext cx="9144000" cy="7858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BIRINCHI LAHON URUSHI NATIJALARI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24034" y="1500174"/>
          <a:ext cx="814393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4000" y="-24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URUSHNING INSONIYAT UCHUN FOJIALI OQIBATLARI: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52596" y="1428739"/>
          <a:ext cx="8072493" cy="425114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46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4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0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22323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Birinchi</a:t>
                      </a:r>
                      <a:r>
                        <a:rPr lang="en-US" sz="2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jahon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urushi</a:t>
                      </a:r>
                      <a:r>
                        <a:rPr lang="en-US" sz="2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kelib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chiqishiga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sababchi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bo‘lgan</a:t>
                      </a:r>
                      <a:r>
                        <a:rPr lang="en-US" sz="2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davlat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guruhlar</a:t>
                      </a:r>
                      <a:r>
                        <a:rPr lang="en-US" sz="2400" kern="1200" baseline="0" dirty="0" err="1" smtClean="0"/>
                        <a:t>i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Urushning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boshlangan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2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tugagan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yillari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Urushning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dunyo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xalqlariga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keltirgan</a:t>
                      </a:r>
                      <a:endParaRPr lang="en-US" sz="24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fojialari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410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41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952596" y="5715016"/>
            <a:ext cx="5500726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Darslikininig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 125 -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sahifasidagi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urushi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mavzusini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o‘qish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.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-24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MUSTAQIL BAJARISH UCHUN TOPSHIRIQ: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1556183"/>
            <a:ext cx="3000396" cy="38069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881554" y="1357298"/>
            <a:ext cx="221457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Savol</a:t>
            </a:r>
            <a:r>
              <a:rPr lang="en-US" sz="2400" dirty="0"/>
              <a:t>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4430" y="2143117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tarixiy-me’moriy</a:t>
            </a:r>
            <a:r>
              <a:rPr lang="en-US" sz="2800" dirty="0"/>
              <a:t> </a:t>
            </a:r>
            <a:r>
              <a:rPr lang="en-US" sz="2800" dirty="0" err="1"/>
              <a:t>obida</a:t>
            </a:r>
            <a:r>
              <a:rPr lang="en-US" sz="2800" dirty="0"/>
              <a:t> </a:t>
            </a:r>
            <a:r>
              <a:rPr lang="en-US" sz="2800" dirty="0" err="1"/>
              <a:t>nechanchi</a:t>
            </a:r>
            <a:r>
              <a:rPr lang="en-US" sz="2800" dirty="0"/>
              <a:t> </a:t>
            </a:r>
            <a:r>
              <a:rPr lang="en-US" sz="2800" dirty="0" err="1"/>
              <a:t>asrda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tomonidan</a:t>
            </a:r>
            <a:r>
              <a:rPr lang="en-US" sz="2800" dirty="0"/>
              <a:t> </a:t>
            </a:r>
            <a:r>
              <a:rPr lang="en-US" sz="2800" dirty="0" err="1"/>
              <a:t>bunyod</a:t>
            </a:r>
            <a:r>
              <a:rPr lang="en-US" sz="2800" dirty="0"/>
              <a:t> </a:t>
            </a:r>
            <a:r>
              <a:rPr lang="en-US" sz="2800" dirty="0" err="1"/>
              <a:t>etilgan</a:t>
            </a:r>
            <a:r>
              <a:rPr lang="en-US" sz="2800" dirty="0"/>
              <a:t>?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2992" y="3800938"/>
            <a:ext cx="2214578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Javob</a:t>
            </a:r>
            <a:r>
              <a:rPr lang="en-US" sz="2400" dirty="0"/>
              <a:t>: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67307" y="4714886"/>
            <a:ext cx="4392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IX </a:t>
            </a:r>
            <a:r>
              <a:rPr lang="en-US" sz="2800" b="1" dirty="0" err="1"/>
              <a:t>asrda</a:t>
            </a:r>
            <a:r>
              <a:rPr lang="en-US" sz="2800" b="1" dirty="0"/>
              <a:t> </a:t>
            </a:r>
            <a:r>
              <a:rPr lang="en-US" sz="2800" dirty="0" err="1"/>
              <a:t>Movarounnahrning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mashhur</a:t>
            </a:r>
            <a:r>
              <a:rPr lang="en-US" sz="2800" dirty="0"/>
              <a:t> </a:t>
            </a:r>
            <a:r>
              <a:rPr lang="en-US" sz="2800" dirty="0" err="1"/>
              <a:t>hukmdori</a:t>
            </a:r>
            <a:r>
              <a:rPr lang="en-US" sz="2800" dirty="0"/>
              <a:t>  </a:t>
            </a:r>
            <a:r>
              <a:rPr lang="en-US" sz="2800" b="1" dirty="0" err="1"/>
              <a:t>Ismoil</a:t>
            </a:r>
            <a:r>
              <a:rPr lang="en-US" sz="2800" b="1" dirty="0"/>
              <a:t> </a:t>
            </a:r>
          </a:p>
          <a:p>
            <a:r>
              <a:rPr lang="en-US" sz="2800" b="1" dirty="0" err="1"/>
              <a:t>Somoniy</a:t>
            </a:r>
            <a:r>
              <a:rPr lang="en-US" sz="2800" dirty="0"/>
              <a:t> </a:t>
            </a:r>
            <a:r>
              <a:rPr lang="en-US" sz="2800" dirty="0" err="1"/>
              <a:t>tomonidan</a:t>
            </a:r>
            <a:r>
              <a:rPr lang="en-US" sz="2800" dirty="0"/>
              <a:t> </a:t>
            </a:r>
            <a:r>
              <a:rPr lang="en-US" sz="2800" dirty="0" err="1"/>
              <a:t>bunyod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etilgan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24"/>
            <a:ext cx="12192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MUSTAHKAMLASH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1560419-bf8785c20d298e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92" y="307181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81554" y="1357298"/>
            <a:ext cx="221457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Savol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4430" y="2143117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tarixiy-me’moriy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obida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nomlanadi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nechta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aylanma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zinadan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iborat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2992" y="3786190"/>
            <a:ext cx="2214578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7307" y="4429133"/>
            <a:ext cx="4392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XII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asr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oid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Buxorodagi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Minorai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Kalon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yodgorligi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104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aylanma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zina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iborat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857365"/>
            <a:ext cx="2771782" cy="35168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524000" y="-24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MUSTAHKAMLASH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59c0df3982888ea8ca6361ab24a4b7a9f18f819d_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7802" y="3143249"/>
            <a:ext cx="1500198" cy="13826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66910" y="1214422"/>
            <a:ext cx="221457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Savol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282" y="1928802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Samarqand</a:t>
            </a:r>
            <a:r>
              <a:rPr lang="uz-Latn-UZ" sz="2800">
                <a:latin typeface="Arial" pitchFamily="34" charset="0"/>
                <a:cs typeface="Arial" pitchFamily="34" charset="0"/>
              </a:rPr>
              <a:t>ning</a:t>
            </a:r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Registon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maydonidagi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madrasalarning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nomlarini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bilasizmi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0446" y="1285860"/>
            <a:ext cx="2214578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249" y="1928802"/>
            <a:ext cx="4392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>
              <a:buFont typeface="Wingdings" pitchFamily="2" charset="2"/>
              <a:buChar char="Ø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Ulug’bek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madrasasi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indent="442913">
              <a:buFont typeface="Wingdings" pitchFamily="2" charset="2"/>
              <a:buChar char="Ø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Sherdor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madrasasi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indent="442913">
              <a:buFont typeface="Wingdings" pitchFamily="2" charset="2"/>
              <a:buChar char="Ø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Tillakori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madrasasi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indent="442913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84" y="3834587"/>
            <a:ext cx="5000660" cy="27961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524000" y="-24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MUSTAHKAMLASH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6169836a60c0ad8a9a773222045cb5d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68" y="4161239"/>
            <a:ext cx="2357434" cy="17680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24001" y="0"/>
            <a:ext cx="9144000" cy="17144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846557" y="2643183"/>
            <a:ext cx="463229" cy="138895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011231" y="305772"/>
            <a:ext cx="1312221" cy="12768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011231" y="305772"/>
            <a:ext cx="1312221" cy="12768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013676" y="608184"/>
            <a:ext cx="1287783" cy="535731"/>
          </a:xfrm>
          <a:prstGeom prst="rect">
            <a:avLst/>
          </a:prstGeom>
        </p:spPr>
        <p:txBody>
          <a:bodyPr lIns="0" tIns="27630" rIns="0" bIns="0">
            <a:spAutoFit/>
          </a:bodyPr>
          <a:lstStyle/>
          <a:p>
            <a:pPr algn="ctr" defTabSz="1003785">
              <a:spcBef>
                <a:spcPts val="218"/>
              </a:spcBef>
              <a:defRPr/>
            </a:pPr>
            <a:r>
              <a:rPr lang="uz-Latn-UZ" sz="3300" b="1" spc="17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sz="3300" b="1" spc="17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3300" b="1" spc="17" dirty="0">
                <a:solidFill>
                  <a:srgbClr val="FEFEFE"/>
                </a:solidFill>
                <a:latin typeface="Arial"/>
                <a:cs typeface="Arial"/>
              </a:rPr>
              <a:t> sinf</a:t>
            </a:r>
            <a:endParaRPr sz="33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2977952" y="608184"/>
            <a:ext cx="5647189" cy="579701"/>
          </a:xfrm>
          <a:prstGeom prst="rect">
            <a:avLst/>
          </a:prstGeom>
        </p:spPr>
        <p:txBody>
          <a:bodyPr lIns="0" tIns="25455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136" algn="ctr" defTabSz="1593799">
              <a:spcBef>
                <a:spcPts val="199"/>
              </a:spcBef>
              <a:defRPr/>
            </a:pPr>
            <a:r>
              <a:rPr lang="uz-Latn-UZ" sz="3600" kern="0" spc="17" dirty="0">
                <a:solidFill>
                  <a:sysClr val="window" lastClr="FFFFFF"/>
                </a:solidFill>
              </a:rPr>
              <a:t>TARIXDAN HIKOYALAR</a:t>
            </a:r>
            <a:endParaRPr lang="en-US" sz="36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62472" name="object 11"/>
          <p:cNvSpPr>
            <a:spLocks/>
          </p:cNvSpPr>
          <p:nvPr/>
        </p:nvSpPr>
        <p:spPr bwMode="auto">
          <a:xfrm>
            <a:off x="2357273" y="903875"/>
            <a:ext cx="95300" cy="369613"/>
          </a:xfrm>
          <a:custGeom>
            <a:avLst/>
            <a:gdLst>
              <a:gd name="T0" fmla="*/ 44513 w 61595"/>
              <a:gd name="T1" fmla="*/ 0 h 174625"/>
              <a:gd name="T2" fmla="*/ 27201 w 61595"/>
              <a:gd name="T3" fmla="*/ 2110 h 174625"/>
              <a:gd name="T4" fmla="*/ 13051 w 61595"/>
              <a:gd name="T5" fmla="*/ 7860 h 174625"/>
              <a:gd name="T6" fmla="*/ 3505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504 w 61595"/>
              <a:gd name="T13" fmla="*/ 157936 h 174625"/>
              <a:gd name="T14" fmla="*/ 13046 w 61595"/>
              <a:gd name="T15" fmla="*/ 166467 h 174625"/>
              <a:gd name="T16" fmla="*/ 27198 w 61595"/>
              <a:gd name="T17" fmla="*/ 172224 h 174625"/>
              <a:gd name="T18" fmla="*/ 44513 w 61595"/>
              <a:gd name="T19" fmla="*/ 174336 h 174625"/>
              <a:gd name="T20" fmla="*/ 61821 w 61595"/>
              <a:gd name="T21" fmla="*/ 172224 h 174625"/>
              <a:gd name="T22" fmla="*/ 75967 w 61595"/>
              <a:gd name="T23" fmla="*/ 166467 h 174625"/>
              <a:gd name="T24" fmla="*/ 85514 w 61595"/>
              <a:gd name="T25" fmla="*/ 157936 h 174625"/>
              <a:gd name="T26" fmla="*/ 86051 w 61595"/>
              <a:gd name="T27" fmla="*/ 156347 h 174625"/>
              <a:gd name="T28" fmla="*/ 36426 w 61595"/>
              <a:gd name="T29" fmla="*/ 156347 h 174625"/>
              <a:gd name="T30" fmla="*/ 29841 w 61595"/>
              <a:gd name="T31" fmla="*/ 152383 h 174625"/>
              <a:gd name="T32" fmla="*/ 29841 w 61595"/>
              <a:gd name="T33" fmla="*/ 21941 h 174625"/>
              <a:gd name="T34" fmla="*/ 36426 w 61595"/>
              <a:gd name="T35" fmla="*/ 17984 h 174625"/>
              <a:gd name="T36" fmla="*/ 86054 w 61595"/>
              <a:gd name="T37" fmla="*/ 17984 h 174625"/>
              <a:gd name="T38" fmla="*/ 85514 w 61595"/>
              <a:gd name="T39" fmla="*/ 16382 h 174625"/>
              <a:gd name="T40" fmla="*/ 75967 w 61595"/>
              <a:gd name="T41" fmla="*/ 7860 h 174625"/>
              <a:gd name="T42" fmla="*/ 61821 w 61595"/>
              <a:gd name="T43" fmla="*/ 2110 h 174625"/>
              <a:gd name="T44" fmla="*/ 44513 w 61595"/>
              <a:gd name="T45" fmla="*/ 0 h 174625"/>
              <a:gd name="T46" fmla="*/ 86054 w 61595"/>
              <a:gd name="T47" fmla="*/ 17984 h 174625"/>
              <a:gd name="T48" fmla="*/ 52593 w 61595"/>
              <a:gd name="T49" fmla="*/ 17984 h 174625"/>
              <a:gd name="T50" fmla="*/ 59179 w 61595"/>
              <a:gd name="T51" fmla="*/ 21941 h 174625"/>
              <a:gd name="T52" fmla="*/ 59179 w 61595"/>
              <a:gd name="T53" fmla="*/ 152383 h 174625"/>
              <a:gd name="T54" fmla="*/ 52593 w 61595"/>
              <a:gd name="T55" fmla="*/ 156347 h 174625"/>
              <a:gd name="T56" fmla="*/ 86051 w 61595"/>
              <a:gd name="T57" fmla="*/ 156347 h 174625"/>
              <a:gd name="T58" fmla="*/ 89016 w 61595"/>
              <a:gd name="T59" fmla="*/ 147501 h 174625"/>
              <a:gd name="T60" fmla="*/ 89016 w 61595"/>
              <a:gd name="T61" fmla="*/ 26804 h 174625"/>
              <a:gd name="T62" fmla="*/ 8605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473" name="object 12"/>
          <p:cNvSpPr>
            <a:spLocks/>
          </p:cNvSpPr>
          <p:nvPr/>
        </p:nvSpPr>
        <p:spPr bwMode="auto">
          <a:xfrm>
            <a:off x="2217987" y="903875"/>
            <a:ext cx="100189" cy="369613"/>
          </a:xfrm>
          <a:custGeom>
            <a:avLst/>
            <a:gdLst>
              <a:gd name="T0" fmla="*/ 136807 w 61595"/>
              <a:gd name="T1" fmla="*/ 0 h 174625"/>
              <a:gd name="T2" fmla="*/ 83598 w 61595"/>
              <a:gd name="T3" fmla="*/ 2110 h 174625"/>
              <a:gd name="T4" fmla="*/ 40103 w 61595"/>
              <a:gd name="T5" fmla="*/ 7860 h 174625"/>
              <a:gd name="T6" fmla="*/ 10771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10771 w 61595"/>
              <a:gd name="T13" fmla="*/ 157936 h 174625"/>
              <a:gd name="T14" fmla="*/ 40103 w 61595"/>
              <a:gd name="T15" fmla="*/ 166467 h 174625"/>
              <a:gd name="T16" fmla="*/ 83598 w 61595"/>
              <a:gd name="T17" fmla="*/ 172224 h 174625"/>
              <a:gd name="T18" fmla="*/ 136807 w 61595"/>
              <a:gd name="T19" fmla="*/ 174336 h 174625"/>
              <a:gd name="T20" fmla="*/ 190060 w 61595"/>
              <a:gd name="T21" fmla="*/ 172224 h 174625"/>
              <a:gd name="T22" fmla="*/ 233601 w 61595"/>
              <a:gd name="T23" fmla="*/ 166467 h 174625"/>
              <a:gd name="T24" fmla="*/ 262976 w 61595"/>
              <a:gd name="T25" fmla="*/ 157936 h 174625"/>
              <a:gd name="T26" fmla="*/ 264608 w 61595"/>
              <a:gd name="T27" fmla="*/ 156347 h 174625"/>
              <a:gd name="T28" fmla="*/ 111957 w 61595"/>
              <a:gd name="T29" fmla="*/ 156347 h 174625"/>
              <a:gd name="T30" fmla="*/ 91720 w 61595"/>
              <a:gd name="T31" fmla="*/ 152383 h 174625"/>
              <a:gd name="T32" fmla="*/ 91720 w 61595"/>
              <a:gd name="T33" fmla="*/ 21941 h 174625"/>
              <a:gd name="T34" fmla="*/ 111929 w 61595"/>
              <a:gd name="T35" fmla="*/ 17984 h 174625"/>
              <a:gd name="T36" fmla="*/ 264637 w 61595"/>
              <a:gd name="T37" fmla="*/ 17984 h 174625"/>
              <a:gd name="T38" fmla="*/ 262976 w 61595"/>
              <a:gd name="T39" fmla="*/ 16382 h 174625"/>
              <a:gd name="T40" fmla="*/ 233601 w 61595"/>
              <a:gd name="T41" fmla="*/ 7860 h 174625"/>
              <a:gd name="T42" fmla="*/ 190060 w 61595"/>
              <a:gd name="T43" fmla="*/ 2110 h 174625"/>
              <a:gd name="T44" fmla="*/ 136807 w 61595"/>
              <a:gd name="T45" fmla="*/ 0 h 174625"/>
              <a:gd name="T46" fmla="*/ 264637 w 61595"/>
              <a:gd name="T47" fmla="*/ 17984 h 174625"/>
              <a:gd name="T48" fmla="*/ 161727 w 61595"/>
              <a:gd name="T49" fmla="*/ 17984 h 174625"/>
              <a:gd name="T50" fmla="*/ 182025 w 61595"/>
              <a:gd name="T51" fmla="*/ 21941 h 174625"/>
              <a:gd name="T52" fmla="*/ 182025 w 61595"/>
              <a:gd name="T53" fmla="*/ 152383 h 174625"/>
              <a:gd name="T54" fmla="*/ 161727 w 61595"/>
              <a:gd name="T55" fmla="*/ 156347 h 174625"/>
              <a:gd name="T56" fmla="*/ 264608 w 61595"/>
              <a:gd name="T57" fmla="*/ 156347 h 174625"/>
              <a:gd name="T58" fmla="*/ 273760 w 61595"/>
              <a:gd name="T59" fmla="*/ 147501 h 174625"/>
              <a:gd name="T60" fmla="*/ 273760 w 61595"/>
              <a:gd name="T61" fmla="*/ 26804 h 174625"/>
              <a:gd name="T62" fmla="*/ 264637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474" name="object 13"/>
          <p:cNvSpPr>
            <a:spLocks/>
          </p:cNvSpPr>
          <p:nvPr/>
        </p:nvSpPr>
        <p:spPr bwMode="auto">
          <a:xfrm>
            <a:off x="2044491" y="551059"/>
            <a:ext cx="584023" cy="967714"/>
          </a:xfrm>
          <a:custGeom>
            <a:avLst/>
            <a:gdLst>
              <a:gd name="T0" fmla="*/ 80216 w 366395"/>
              <a:gd name="T1" fmla="*/ 400232 h 457200"/>
              <a:gd name="T2" fmla="*/ 0 w 366395"/>
              <a:gd name="T3" fmla="*/ 428677 h 457200"/>
              <a:gd name="T4" fmla="*/ 85474 w 366395"/>
              <a:gd name="T5" fmla="*/ 457178 h 457200"/>
              <a:gd name="T6" fmla="*/ 957398 w 366395"/>
              <a:gd name="T7" fmla="*/ 439759 h 457200"/>
              <a:gd name="T8" fmla="*/ 53897 w 366395"/>
              <a:gd name="T9" fmla="*/ 422876 h 457200"/>
              <a:gd name="T10" fmla="*/ 940771 w 366395"/>
              <a:gd name="T11" fmla="*/ 409123 h 457200"/>
              <a:gd name="T12" fmla="*/ 172424 w 366395"/>
              <a:gd name="T13" fmla="*/ 370514 h 457200"/>
              <a:gd name="T14" fmla="*/ 957971 w 366395"/>
              <a:gd name="T15" fmla="*/ 418161 h 457200"/>
              <a:gd name="T16" fmla="*/ 896049 w 366395"/>
              <a:gd name="T17" fmla="*/ 439192 h 457200"/>
              <a:gd name="T18" fmla="*/ 849477 w 366395"/>
              <a:gd name="T19" fmla="*/ 370514 h 457200"/>
              <a:gd name="T20" fmla="*/ 849477 w 366395"/>
              <a:gd name="T21" fmla="*/ 370514 h 457200"/>
              <a:gd name="T22" fmla="*/ 94670 w 366395"/>
              <a:gd name="T23" fmla="*/ 92473 h 457200"/>
              <a:gd name="T24" fmla="*/ 12398 w 366395"/>
              <a:gd name="T25" fmla="*/ 137166 h 457200"/>
              <a:gd name="T26" fmla="*/ 156999 w 366395"/>
              <a:gd name="T27" fmla="*/ 352529 h 457200"/>
              <a:gd name="T28" fmla="*/ 238896 w 366395"/>
              <a:gd name="T29" fmla="*/ 177605 h 457200"/>
              <a:gd name="T30" fmla="*/ 147683 w 366395"/>
              <a:gd name="T31" fmla="*/ 167723 h 457200"/>
              <a:gd name="T32" fmla="*/ 74312 w 366395"/>
              <a:gd name="T33" fmla="*/ 125092 h 457200"/>
              <a:gd name="T34" fmla="*/ 375347 w 366395"/>
              <a:gd name="T35" fmla="*/ 103586 h 457200"/>
              <a:gd name="T36" fmla="*/ 208041 w 366395"/>
              <a:gd name="T37" fmla="*/ 85604 h 457200"/>
              <a:gd name="T38" fmla="*/ 687646 w 366395"/>
              <a:gd name="T39" fmla="*/ 162154 h 457200"/>
              <a:gd name="T40" fmla="*/ 753240 w 366395"/>
              <a:gd name="T41" fmla="*/ 182523 h 457200"/>
              <a:gd name="T42" fmla="*/ 812046 w 366395"/>
              <a:gd name="T43" fmla="*/ 185853 h 457200"/>
              <a:gd name="T44" fmla="*/ 921347 w 366395"/>
              <a:gd name="T45" fmla="*/ 168522 h 457200"/>
              <a:gd name="T46" fmla="*/ 736670 w 366395"/>
              <a:gd name="T47" fmla="*/ 151210 h 457200"/>
              <a:gd name="T48" fmla="*/ 224613 w 366395"/>
              <a:gd name="T49" fmla="*/ 143920 h 457200"/>
              <a:gd name="T50" fmla="*/ 197093 w 366395"/>
              <a:gd name="T51" fmla="*/ 166164 h 457200"/>
              <a:gd name="T52" fmla="*/ 278882 w 366395"/>
              <a:gd name="T53" fmla="*/ 151210 h 457200"/>
              <a:gd name="T54" fmla="*/ 740094 w 366395"/>
              <a:gd name="T55" fmla="*/ 139701 h 457200"/>
              <a:gd name="T56" fmla="*/ 756083 w 366395"/>
              <a:gd name="T57" fmla="*/ 55737 h 457200"/>
              <a:gd name="T58" fmla="*/ 576754 w 366395"/>
              <a:gd name="T59" fmla="*/ 99561 h 457200"/>
              <a:gd name="T60" fmla="*/ 868202 w 366395"/>
              <a:gd name="T61" fmla="*/ 114312 h 457200"/>
              <a:gd name="T62" fmla="*/ 895205 w 366395"/>
              <a:gd name="T63" fmla="*/ 146476 h 457200"/>
              <a:gd name="T64" fmla="*/ 946062 w 366395"/>
              <a:gd name="T65" fmla="*/ 152790 h 457200"/>
              <a:gd name="T66" fmla="*/ 869407 w 366395"/>
              <a:gd name="T67" fmla="*/ 92443 h 457200"/>
              <a:gd name="T68" fmla="*/ 774283 w 366395"/>
              <a:gd name="T69" fmla="*/ 134556 h 457200"/>
              <a:gd name="T70" fmla="*/ 815036 w 366395"/>
              <a:gd name="T71" fmla="*/ 151944 h 457200"/>
              <a:gd name="T72" fmla="*/ 842139 w 366395"/>
              <a:gd name="T73" fmla="*/ 141508 h 457200"/>
              <a:gd name="T74" fmla="*/ 187286 w 366395"/>
              <a:gd name="T75" fmla="*/ 118022 h 457200"/>
              <a:gd name="T76" fmla="*/ 121469 w 366395"/>
              <a:gd name="T77" fmla="*/ 141508 h 457200"/>
              <a:gd name="T78" fmla="*/ 175380 w 366395"/>
              <a:gd name="T79" fmla="*/ 146476 h 457200"/>
              <a:gd name="T80" fmla="*/ 761030 w 366395"/>
              <a:gd name="T81" fmla="*/ 134715 h 457200"/>
              <a:gd name="T82" fmla="*/ 270398 w 366395"/>
              <a:gd name="T83" fmla="*/ 133224 h 457200"/>
              <a:gd name="T84" fmla="*/ 187286 w 366395"/>
              <a:gd name="T85" fmla="*/ 118022 h 457200"/>
              <a:gd name="T86" fmla="*/ 769065 w 366395"/>
              <a:gd name="T87" fmla="*/ 117100 h 457200"/>
              <a:gd name="T88" fmla="*/ 26973 w 366395"/>
              <a:gd name="T89" fmla="*/ 8171 h 457200"/>
              <a:gd name="T90" fmla="*/ 26973 w 366395"/>
              <a:gd name="T91" fmla="*/ 47567 h 457200"/>
              <a:gd name="T92" fmla="*/ 910573 w 366395"/>
              <a:gd name="T93" fmla="*/ 53544 h 457200"/>
              <a:gd name="T94" fmla="*/ 69669 w 366395"/>
              <a:gd name="T95" fmla="*/ 37755 h 457200"/>
              <a:gd name="T96" fmla="*/ 955663 w 366395"/>
              <a:gd name="T97" fmla="*/ 17984 h 457200"/>
              <a:gd name="T98" fmla="*/ 878077 w 366395"/>
              <a:gd name="T99" fmla="*/ 0 h 457200"/>
              <a:gd name="T100" fmla="*/ 907760 w 366395"/>
              <a:gd name="T101" fmla="*/ 33317 h 457200"/>
              <a:gd name="T102" fmla="*/ 955663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475" name="object 14"/>
          <p:cNvSpPr>
            <a:spLocks/>
          </p:cNvSpPr>
          <p:nvPr/>
        </p:nvSpPr>
        <p:spPr bwMode="auto">
          <a:xfrm>
            <a:off x="2320619" y="732507"/>
            <a:ext cx="34211" cy="36962"/>
          </a:xfrm>
          <a:custGeom>
            <a:avLst/>
            <a:gdLst>
              <a:gd name="T0" fmla="*/ 55165 w 20954"/>
              <a:gd name="T1" fmla="*/ 0 h 18414"/>
              <a:gd name="T2" fmla="*/ 15720 w 20954"/>
              <a:gd name="T3" fmla="*/ 0 h 18414"/>
              <a:gd name="T4" fmla="*/ 0 w 20954"/>
              <a:gd name="T5" fmla="*/ 539 h 18414"/>
              <a:gd name="T6" fmla="*/ 0 w 20954"/>
              <a:gd name="T7" fmla="*/ 1880 h 18414"/>
              <a:gd name="T8" fmla="*/ 15720 w 20954"/>
              <a:gd name="T9" fmla="*/ 2417 h 18414"/>
              <a:gd name="T10" fmla="*/ 55165 w 20954"/>
              <a:gd name="T11" fmla="*/ 2417 h 18414"/>
              <a:gd name="T12" fmla="*/ 70873 w 20954"/>
              <a:gd name="T13" fmla="*/ 1880 h 18414"/>
              <a:gd name="T14" fmla="*/ 70873 w 20954"/>
              <a:gd name="T15" fmla="*/ 539 h 18414"/>
              <a:gd name="T16" fmla="*/ 55165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1881158" y="4714884"/>
            <a:ext cx="428628" cy="12862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003785">
              <a:defRPr/>
            </a:pPr>
            <a:endParaRPr sz="2000"/>
          </a:p>
        </p:txBody>
      </p:sp>
      <p:sp>
        <p:nvSpPr>
          <p:cNvPr id="17" name="Прямоугольник 16"/>
          <p:cNvSpPr/>
          <p:nvPr/>
        </p:nvSpPr>
        <p:spPr>
          <a:xfrm>
            <a:off x="2902890" y="2643182"/>
            <a:ext cx="6050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 URUSHI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user\Desktop\1fc288b9a1154f2c7fbf2e0d2f8dcaa5_w2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56" y="3232546"/>
            <a:ext cx="5286412" cy="3375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034" y="1214422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Qudratli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1914-yilgacha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kuchsiz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davlatlari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hududlarini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ularni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o‘z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mustamlakalariga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aylantirib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Britaniya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Angliya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Fransiya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Rossiya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imperiyasi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yirik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davlatlariga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aylanishdi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Germaniya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Italiya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mustamlakalari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kamroq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Germaniya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bahona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qilib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dunyoni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qayta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bo‘lishni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talab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boshladi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1952596" y="4643446"/>
            <a:ext cx="8358246" cy="1857388"/>
          </a:xfrm>
          <a:prstGeom prst="bevel">
            <a:avLst>
              <a:gd name="adj" fmla="val 73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Yodda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tuting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Boshqa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hududlarini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zo‘rlik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yo‘li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-24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URUSHNING SABABLARI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1809720" y="1285860"/>
            <a:ext cx="4071934" cy="5286412"/>
          </a:xfrm>
          <a:prstGeom prst="rightArrowCallout">
            <a:avLst>
              <a:gd name="adj1" fmla="val 16560"/>
              <a:gd name="adj2" fmla="val 29492"/>
              <a:gd name="adj3" fmla="val 15776"/>
              <a:gd name="adj4" fmla="val 805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 со стрелкой вправо 2"/>
          <p:cNvSpPr/>
          <p:nvPr/>
        </p:nvSpPr>
        <p:spPr>
          <a:xfrm rot="10800000">
            <a:off x="6167438" y="1214422"/>
            <a:ext cx="4000496" cy="5286412"/>
          </a:xfrm>
          <a:prstGeom prst="rightArrowCallout">
            <a:avLst>
              <a:gd name="adj1" fmla="val 16560"/>
              <a:gd name="adj2" fmla="val 29492"/>
              <a:gd name="adj3" fmla="val 15776"/>
              <a:gd name="adj4" fmla="val 805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9720" y="285728"/>
            <a:ext cx="3929090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“UCHLAR ITTIFOQI”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0314" y="285728"/>
            <a:ext cx="392909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“ANTANTA”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881158" y="1428736"/>
            <a:ext cx="3071834" cy="1571636"/>
          </a:xfrm>
          <a:prstGeom prst="homePlate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GERMANIYA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881158" y="4857760"/>
            <a:ext cx="3071834" cy="1571636"/>
          </a:xfrm>
          <a:prstGeom prst="homePlate">
            <a:avLst>
              <a:gd name="adj" fmla="val 15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ITALIYA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881158" y="3143248"/>
            <a:ext cx="3071834" cy="1571636"/>
          </a:xfrm>
          <a:prstGeom prst="homePlate">
            <a:avLst>
              <a:gd name="adj" fmla="val 6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AVSTRIYA-VENGRIYA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7024694" y="1357298"/>
            <a:ext cx="3071834" cy="1571636"/>
          </a:xfrm>
          <a:prstGeom prst="homePlate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BUYUK BRITANIYA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7024694" y="3071810"/>
            <a:ext cx="3071834" cy="1571636"/>
          </a:xfrm>
          <a:prstGeom prst="homePlate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FRANSIYA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7024694" y="4786322"/>
            <a:ext cx="3071834" cy="1571636"/>
          </a:xfrm>
          <a:prstGeom prst="homePlate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ROSSIYA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a7a6ad60c78a5459b4692e13a9891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418" y="1000108"/>
            <a:ext cx="4659582" cy="4143404"/>
          </a:xfrm>
          <a:prstGeom prst="rect">
            <a:avLst/>
          </a:prstGeom>
          <a:noFill/>
        </p:spPr>
      </p:pic>
      <p:pic>
        <p:nvPicPr>
          <p:cNvPr id="2051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27802"/>
            <a:ext cx="4429124" cy="4044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0" y="-24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BIRINCHI JAHON URUSHIGA OID XARITALAR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1738282" y="214290"/>
            <a:ext cx="8715436" cy="1857388"/>
          </a:xfrm>
          <a:prstGeom prst="frame">
            <a:avLst>
              <a:gd name="adj1" fmla="val 56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Yodda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tuting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!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Uchlar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ittifoqi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»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Antanta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»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dunyoni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qaytadan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olishga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urinish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urushining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asosiy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sababi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282" y="235743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urushi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1914-yilning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yozida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Avstriya-Vengriyaning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Serbiyaga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hujum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qilishi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boshlanib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bora-bora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38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davlatini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o‘z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domiga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tortdi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4562" y="3857628"/>
            <a:ext cx="4429156" cy="2428892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269875"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urushida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mutlaqo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qurollar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suvosti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kemasi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xlorli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gaz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tanklar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qo‘llanildi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b65ceca326297720492722f944dad9a7_w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3857629"/>
            <a:ext cx="3500462" cy="2428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454</Words>
  <Application>Microsoft Office PowerPoint</Application>
  <PresentationFormat>Широкоэкранный</PresentationFormat>
  <Paragraphs>78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Учетная запись Майкрософт</cp:lastModifiedBy>
  <cp:revision>64</cp:revision>
  <dcterms:created xsi:type="dcterms:W3CDTF">2020-03-19T05:24:10Z</dcterms:created>
  <dcterms:modified xsi:type="dcterms:W3CDTF">2021-02-24T10:46:25Z</dcterms:modified>
</cp:coreProperties>
</file>