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sldIdLst>
    <p:sldId id="266" r:id="rId2"/>
    <p:sldId id="257" r:id="rId3"/>
    <p:sldId id="267" r:id="rId4"/>
    <p:sldId id="259" r:id="rId5"/>
    <p:sldId id="268" r:id="rId6"/>
    <p:sldId id="271" r:id="rId7"/>
    <p:sldId id="260" r:id="rId8"/>
    <p:sldId id="269" r:id="rId9"/>
    <p:sldId id="261" r:id="rId10"/>
    <p:sldId id="264" r:id="rId11"/>
    <p:sldId id="270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D5B477"/>
    <a:srgbClr val="FFCC66"/>
    <a:srgbClr val="EDA9DE"/>
    <a:srgbClr val="DCE0B6"/>
    <a:srgbClr val="32DEE2"/>
    <a:srgbClr val="0000CC"/>
    <a:srgbClr val="0000FF"/>
    <a:srgbClr val="61503B"/>
    <a:srgbClr val="052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13D3-820B-41E3-8466-CD18FF3AB158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629E-BD88-49F1-912C-807B252F5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8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9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5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629E-BD88-49F1-912C-807B252F5C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3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76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9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8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8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3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8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3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8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3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8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3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469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3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1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9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1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0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9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58C3DE2-BC18-4536-870A-A6D55EBCA17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B609DE9-B3F0-40A6-A88F-43535A31F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4764" y="4763"/>
            <a:ext cx="12169775" cy="21574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solidFill>
              <a:srgbClr val="2365C7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746125" y="2549526"/>
            <a:ext cx="776288" cy="15351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746126" y="4875214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9850439" y="457200"/>
            <a:ext cx="1793875" cy="13017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9850439" y="482600"/>
            <a:ext cx="179387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9899650" y="685801"/>
            <a:ext cx="1697038" cy="771525"/>
          </a:xfrm>
          <a:prstGeom prst="rect">
            <a:avLst/>
          </a:prstGeom>
        </p:spPr>
        <p:txBody>
          <a:bodyPr lIns="0" tIns="33539" rIns="0" bIns="0">
            <a:spAutoFit/>
          </a:bodyPr>
          <a:lstStyle/>
          <a:p>
            <a:pPr>
              <a:spcBef>
                <a:spcPts val="264"/>
              </a:spcBef>
              <a:defRPr/>
            </a:pPr>
            <a:r>
              <a:rPr lang="uz-Latn-UZ" sz="4754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754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4800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798638" y="457201"/>
            <a:ext cx="8051800" cy="942975"/>
          </a:xfrm>
          <a:prstGeom prst="rect">
            <a:avLst/>
          </a:prstGeom>
        </p:spPr>
        <p:txBody>
          <a:bodyPr lIns="0" tIns="3089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uz-Latn-UZ" sz="5924" kern="0" spc="21" dirty="0">
                <a:solidFill>
                  <a:sysClr val="window" lastClr="FFFFFF"/>
                </a:solidFill>
              </a:rPr>
              <a:t> </a:t>
            </a:r>
            <a:r>
              <a:rPr lang="uz-Latn-UZ" sz="4800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8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5" name="object 11">
            <a:extLst/>
          </p:cNvPr>
          <p:cNvSpPr/>
          <p:nvPr/>
        </p:nvSpPr>
        <p:spPr>
          <a:xfrm>
            <a:off x="1111251" y="903289"/>
            <a:ext cx="130175" cy="369887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/>
          </p:cNvPr>
          <p:cNvSpPr/>
          <p:nvPr/>
        </p:nvSpPr>
        <p:spPr>
          <a:xfrm>
            <a:off x="928688" y="903289"/>
            <a:ext cx="131762" cy="369887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/>
          </p:cNvPr>
          <p:cNvSpPr/>
          <p:nvPr/>
        </p:nvSpPr>
        <p:spPr>
          <a:xfrm>
            <a:off x="696914" y="552450"/>
            <a:ext cx="776287" cy="966788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/>
          </p:cNvPr>
          <p:cNvSpPr/>
          <p:nvPr/>
        </p:nvSpPr>
        <p:spPr>
          <a:xfrm>
            <a:off x="1063625" y="731839"/>
            <a:ext cx="44450" cy="39687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688">
              <a:defRPr/>
            </a:pPr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14" y="2536012"/>
            <a:ext cx="6377182" cy="3777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3543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General-mayor Sobir Rahimov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380" y="1389413"/>
            <a:ext cx="5545776" cy="5082639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 bo‘lganlardan biri generel-mayor Sobir Rahimov edi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S.Rahimov       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1902-yilda Toshkent shahrida tug‘ildi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1925-yildan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 xizmatda bo‘ldi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 urushida diviziyaga qo‘mondonlik qildi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Polsha 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davlatining hududini Germaniyadan ozod etish uchun olib borilgan jangda 1945-yilning 26-martida – fashistlar Germaniyasining to‘la tor-mor etilishiga atigi 45 kun qolganida qahramonlarcha halok bo‘ldi.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1389412"/>
            <a:ext cx="3396344" cy="4061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94" y="1389413"/>
            <a:ext cx="2564411" cy="406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831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49927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General-mayor Sobir Rahimov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383" y="1629817"/>
            <a:ext cx="5545776" cy="4441370"/>
          </a:xfrm>
          <a:prstGeom prst="rect">
            <a:avLst/>
          </a:prstGeom>
          <a:solidFill>
            <a:srgbClr val="D5B4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1965 - yilning 6 - mart kuni general Sobir Rahimovga Sovet Ittifoqi Qahramoni unvoni berildi. Keyinchalik unga Toshkent shahrida haykal o‘rnatildi</a:t>
            </a: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0" y="1389414"/>
            <a:ext cx="3708488" cy="24610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1" y="3926564"/>
            <a:ext cx="3708488" cy="23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2077"/>
            <a:ext cx="12192000" cy="1295278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 fontScale="90000"/>
          </a:bodyPr>
          <a:lstStyle/>
          <a:p>
            <a:r>
              <a:rPr lang="uz-Latn-UZ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4212" y="1569538"/>
            <a:ext cx="10870477" cy="3075708"/>
          </a:xfrm>
        </p:spPr>
        <p:txBody>
          <a:bodyPr>
            <a:noAutofit/>
          </a:bodyPr>
          <a:lstStyle/>
          <a:p>
            <a:r>
              <a:rPr lang="uz-Latn-U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Latn-U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 </a:t>
            </a:r>
            <a:r>
              <a:rPr lang="uz-Latn-U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yillarida O‘zbekiston xalqining jasoratini nimalarda ko‘ramiz?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zbekistonlik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jangchilar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68" y="3520960"/>
            <a:ext cx="4560125" cy="32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69818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72652"/>
              </p:ext>
            </p:extLst>
          </p:nvPr>
        </p:nvGraphicFramePr>
        <p:xfrm>
          <a:off x="-1" y="1069832"/>
          <a:ext cx="12191999" cy="578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765">
                  <a:extLst>
                    <a:ext uri="{9D8B030D-6E8A-4147-A177-3AD203B41FA5}">
                      <a16:colId xmlns:a16="http://schemas.microsoft.com/office/drawing/2014/main" xmlns="" val="2533626245"/>
                    </a:ext>
                  </a:extLst>
                </a:gridCol>
                <a:gridCol w="4786149">
                  <a:extLst>
                    <a:ext uri="{9D8B030D-6E8A-4147-A177-3AD203B41FA5}">
                      <a16:colId xmlns:a16="http://schemas.microsoft.com/office/drawing/2014/main" xmlns="" val="1422854466"/>
                    </a:ext>
                  </a:extLst>
                </a:gridCol>
                <a:gridCol w="3414418">
                  <a:extLst>
                    <a:ext uri="{9D8B030D-6E8A-4147-A177-3AD203B41FA5}">
                      <a16:colId xmlns:a16="http://schemas.microsoft.com/office/drawing/2014/main" xmlns="" val="2084307251"/>
                    </a:ext>
                  </a:extLst>
                </a:gridCol>
                <a:gridCol w="3454667">
                  <a:extLst>
                    <a:ext uri="{9D8B030D-6E8A-4147-A177-3AD203B41FA5}">
                      <a16:colId xmlns:a16="http://schemas.microsoft.com/office/drawing/2014/main" xmlns="" val="1428365995"/>
                    </a:ext>
                  </a:extLst>
                </a:gridCol>
              </a:tblGrid>
              <a:tr h="696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Birinchi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jahon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Ikkinchi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jahon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115234"/>
                  </a:ext>
                </a:extLst>
              </a:tr>
              <a:tr h="696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Urushning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boshlangan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sanasi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1914-yil 1-avgustda boshlangan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1939-yil 1-sentabrda boshlangan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304606"/>
                  </a:ext>
                </a:extLst>
              </a:tr>
              <a:tr h="1044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boshlandi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1914-yil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Avstriya-Vengriyaning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Serbiyaga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boshlandi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Germaniyaning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Polshaga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hujumi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boshlandi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6937948"/>
                  </a:ext>
                </a:extLst>
              </a:tr>
              <a:tr h="1174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Urushda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ishtirok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etgan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asosiy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davlatlar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Avstriya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Vengriya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AQSH.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Yaponiya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Fransiya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sobiq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Sovet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Ittifoqi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AQSH.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0118516"/>
                  </a:ext>
                </a:extLst>
              </a:tr>
              <a:tr h="782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natijalari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Uchlar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ittifoqi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mag‘lubiyatga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uchradi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Yaponiya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Italiya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mag‘lubiyatga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uchradi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141943"/>
                  </a:ext>
                </a:extLst>
              </a:tr>
              <a:tr h="1393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Urushninig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fojiali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oqibatlari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ortiq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bo‘ldi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ortiq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yarador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mayib-majruh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bo‘ldi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ortiq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bo‘ldi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ortiq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kishi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yarador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mayib-majruh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bo‘ldi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4514" marR="34514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62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751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7461" y="0"/>
            <a:ext cx="12174539" cy="15573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5"/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2413000" y="242889"/>
            <a:ext cx="8051800" cy="942975"/>
          </a:xfrm>
          <a:prstGeom prst="rect">
            <a:avLst/>
          </a:prstGeom>
        </p:spPr>
        <p:txBody>
          <a:bodyPr lIns="0" tIns="3089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uz-Latn-UZ" sz="5924" kern="0" spc="21" dirty="0">
                <a:solidFill>
                  <a:sysClr val="window" lastClr="FFFFFF"/>
                </a:solidFill>
              </a:rPr>
              <a:t> </a:t>
            </a:r>
            <a:r>
              <a:rPr lang="uz-Latn-UZ" sz="4800" kern="0" spc="21" dirty="0">
                <a:solidFill>
                  <a:sysClr val="window" lastClr="FFFFFF"/>
                </a:solidFill>
              </a:rPr>
              <a:t>TARIXDAN HIKOYALAR</a:t>
            </a:r>
            <a:endParaRPr lang="en-US" sz="4800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3921" y="1657907"/>
            <a:ext cx="830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O‘ZBEKISTONNING BUYUK G‘ALABAGA QO‘SHGAN HISSASI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21" y="3132735"/>
            <a:ext cx="7717292" cy="3725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305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33832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xalqining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jasoratlari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3142" y="1752599"/>
            <a:ext cx="6341423" cy="4588823"/>
          </a:xfrm>
        </p:spPr>
        <p:txBody>
          <a:bodyPr anchor="ctr">
            <a:noAutofit/>
          </a:bodyPr>
          <a:lstStyle/>
          <a:p>
            <a:pPr marL="457200" indent="-457200" 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qatnashdi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keltirildi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280 ta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frontga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2100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1700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donadan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samolyot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parashyut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92" y="4348223"/>
            <a:ext cx="3175277" cy="21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2" y="1957445"/>
            <a:ext cx="3249446" cy="2018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0031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mehnatkashlarining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jasorati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8586" y="3255812"/>
            <a:ext cx="10870477" cy="1149927"/>
          </a:xfrm>
          <a:solidFill>
            <a:srgbClr val="FFCC66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457200" indent="-457200" algn="just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o‘zbekistonliklar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tonnadan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tonnadan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don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yetishtirishdi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4322618" y="1401288"/>
            <a:ext cx="4073237" cy="1365663"/>
          </a:xfrm>
          <a:prstGeom prst="wedgeEllipseCallout">
            <a:avLst>
              <a:gd name="adj1" fmla="val -48803"/>
              <a:gd name="adj2" fmla="val 79440"/>
            </a:avLst>
          </a:prstGeom>
          <a:solidFill>
            <a:srgbClr val="32DE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01" y="4569824"/>
            <a:ext cx="3681449" cy="1991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90" y="4569824"/>
            <a:ext cx="3617581" cy="20107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9849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mehnatkashlarining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jasorati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8" y="1432925"/>
            <a:ext cx="4329028" cy="2722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26" y="1432925"/>
            <a:ext cx="4152339" cy="2610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81" y="4426930"/>
            <a:ext cx="4173347" cy="231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633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saxovat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3757" y="1593273"/>
            <a:ext cx="4999511" cy="4668981"/>
          </a:xfrm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O‘zbekistonliklar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mudofa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jamg‘armasiga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650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so‘mdan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55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kgga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topshirdilar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1"/>
              </a:buClr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yillarida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O‘zbekistonga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keltirild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56" y="4174850"/>
            <a:ext cx="3889117" cy="22830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69" y="1593273"/>
            <a:ext cx="3284887" cy="2262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405358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4618"/>
          </a:xfrm>
          <a:solidFill>
            <a:srgbClr val="2365C7"/>
          </a:solidFill>
          <a:ln>
            <a:solidFill>
              <a:srgbClr val="2365C7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saxovat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152898" y="1452148"/>
            <a:ext cx="3289466" cy="1481057"/>
          </a:xfrm>
          <a:prstGeom prst="cloudCallout">
            <a:avLst>
              <a:gd name="adj1" fmla="val -40688"/>
              <a:gd name="adj2" fmla="val 9644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Yodda tuting!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229" y="3645725"/>
            <a:ext cx="100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dirty="0" smtClean="0"/>
              <a:t>OOO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2519" y="3645724"/>
            <a:ext cx="7992094" cy="2018805"/>
          </a:xfrm>
          <a:prstGeom prst="rect">
            <a:avLst/>
          </a:prstGeom>
          <a:solidFill>
            <a:srgbClr val="EDA9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O‘zbekistonga ko‘chirib keltirilganlarning          200 ming nafari yetim bolalar edi. O‘zbek oilalari ularni “Sen yetim emassan” deb bag‘riga oldi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 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mehr-muruvvat ko‘rsatdi.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353" y="1452575"/>
            <a:ext cx="3538847" cy="2086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20653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82088" y="1559192"/>
            <a:ext cx="6290149" cy="4517448"/>
          </a:xfrm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just">
              <a:buClr>
                <a:schemeClr val="bg1"/>
              </a:buClr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Bu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askarlar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Ittifoqi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Qahramoni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unvoniga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yillarida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ngdan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askarlar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 </a:t>
            </a:r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mingga yaqini bedarak yo‘qolgan bo‘lsa,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askarlar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nogiron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10" y="2586283"/>
            <a:ext cx="2665452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25" y="1230666"/>
            <a:ext cx="2690997" cy="1887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91" y="4491283"/>
            <a:ext cx="2987702" cy="1980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2365C7"/>
          </a:solidFill>
          <a:ln>
            <a:solidFill>
              <a:srgbClr val="236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4424" y="180403"/>
            <a:ext cx="11048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O‘zbekistonlik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askarlarning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frontdagi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jasoratlari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29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295</TotalTime>
  <Words>471</Words>
  <Application>Microsoft Office PowerPoint</Application>
  <PresentationFormat>Широкоэкранный</PresentationFormat>
  <Paragraphs>61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Times New Roman</vt:lpstr>
      <vt:lpstr>Wingdings</vt:lpstr>
      <vt:lpstr>Parcel</vt:lpstr>
      <vt:lpstr>Презентация PowerPoint</vt:lpstr>
      <vt:lpstr>O‘tgan mavzuni eslab olamiz</vt:lpstr>
      <vt:lpstr>Презентация PowerPoint</vt:lpstr>
      <vt:lpstr>O‘zbekiston xalqining mehnat jasoratlari</vt:lpstr>
      <vt:lpstr>Qishloq mehnatkashlarining jasorati</vt:lpstr>
      <vt:lpstr>Qishloq mehnatkashlarining jasorati</vt:lpstr>
      <vt:lpstr> ulkan saxovat</vt:lpstr>
      <vt:lpstr> ulkan saxovat</vt:lpstr>
      <vt:lpstr>Презентация PowerPoint</vt:lpstr>
      <vt:lpstr>General-mayor Sobir Rahimov</vt:lpstr>
      <vt:lpstr>General-mayor Sobir Rahimov</vt:lpstr>
      <vt:lpstr>Mustaqil bajarish uchun topshiriqlar: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Ikkinchi  jahon urushi</dc:title>
  <dc:creator>Пользователь Windows</dc:creator>
  <cp:lastModifiedBy>Guljaxon</cp:lastModifiedBy>
  <cp:revision>48</cp:revision>
  <dcterms:created xsi:type="dcterms:W3CDTF">2020-03-26T15:59:09Z</dcterms:created>
  <dcterms:modified xsi:type="dcterms:W3CDTF">2021-02-11T05:54:04Z</dcterms:modified>
</cp:coreProperties>
</file>