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66" r:id="rId2"/>
    <p:sldId id="265" r:id="rId3"/>
    <p:sldId id="267" r:id="rId4"/>
    <p:sldId id="259" r:id="rId5"/>
    <p:sldId id="272" r:id="rId6"/>
    <p:sldId id="268" r:id="rId7"/>
    <p:sldId id="260" r:id="rId8"/>
    <p:sldId id="261" r:id="rId9"/>
    <p:sldId id="269" r:id="rId10"/>
    <p:sldId id="264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EDA9DE"/>
    <a:srgbClr val="DCE0B6"/>
    <a:srgbClr val="FFCC66"/>
    <a:srgbClr val="D5B477"/>
    <a:srgbClr val="0000CC"/>
    <a:srgbClr val="32DEE2"/>
    <a:srgbClr val="0000FF"/>
    <a:srgbClr val="61503B"/>
    <a:srgbClr val="05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13D3-820B-41E3-8466-CD18FF3AB158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629E-BD88-49F1-912C-807B252F5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3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9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7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9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469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9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0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9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58C3DE2-BC18-4536-870A-A6D55EBCA179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4764" y="4763"/>
            <a:ext cx="12169775" cy="2157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745558" y="2537663"/>
            <a:ext cx="776288" cy="17476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746126" y="4660812"/>
            <a:ext cx="775720" cy="17476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850439" y="457200"/>
            <a:ext cx="1793875" cy="13017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850439" y="482600"/>
            <a:ext cx="179387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899650" y="685801"/>
            <a:ext cx="1697038" cy="771525"/>
          </a:xfrm>
          <a:prstGeom prst="rect">
            <a:avLst/>
          </a:prstGeom>
        </p:spPr>
        <p:txBody>
          <a:bodyPr lIns="0" tIns="33539" rIns="0" bIns="0">
            <a:spAutoFit/>
          </a:bodyPr>
          <a:lstStyle/>
          <a:p>
            <a:pPr>
              <a:spcBef>
                <a:spcPts val="264"/>
              </a:spcBef>
              <a:defRPr/>
            </a:pPr>
            <a:r>
              <a:rPr lang="uz-Latn-UZ" sz="4754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4800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798638" y="457201"/>
            <a:ext cx="8051800" cy="942975"/>
          </a:xfrm>
          <a:prstGeom prst="rect">
            <a:avLst/>
          </a:prstGeom>
        </p:spPr>
        <p:txBody>
          <a:bodyPr lIns="0" tIns="3089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uz-Latn-UZ" sz="5924" kern="0" spc="21" dirty="0">
                <a:solidFill>
                  <a:sysClr val="window" lastClr="FFFFFF"/>
                </a:solidFill>
              </a:rPr>
              <a:t> </a:t>
            </a:r>
            <a:r>
              <a:rPr lang="uz-Latn-UZ" sz="4800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8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5" name="object 11">
            <a:extLst/>
          </p:cNvPr>
          <p:cNvSpPr/>
          <p:nvPr/>
        </p:nvSpPr>
        <p:spPr>
          <a:xfrm>
            <a:off x="1111251" y="903289"/>
            <a:ext cx="130175" cy="369887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/>
          </p:cNvPr>
          <p:cNvSpPr/>
          <p:nvPr/>
        </p:nvSpPr>
        <p:spPr>
          <a:xfrm>
            <a:off x="928688" y="903289"/>
            <a:ext cx="131762" cy="369887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/>
          </p:cNvPr>
          <p:cNvSpPr/>
          <p:nvPr/>
        </p:nvSpPr>
        <p:spPr>
          <a:xfrm>
            <a:off x="696914" y="552450"/>
            <a:ext cx="776287" cy="966788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/>
          </p:cNvPr>
          <p:cNvSpPr/>
          <p:nvPr/>
        </p:nvSpPr>
        <p:spPr>
          <a:xfrm>
            <a:off x="1063625" y="731839"/>
            <a:ext cx="44450" cy="39687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2" y="2537663"/>
            <a:ext cx="6911439" cy="40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Ilhaq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6" y="1470589"/>
            <a:ext cx="3388735" cy="219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90" y="1374154"/>
            <a:ext cx="3123209" cy="2100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46" y="3474247"/>
            <a:ext cx="4864059" cy="3240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00105" y="1674424"/>
            <a:ext cx="4666999" cy="78377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Jahongir Axmedov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1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36" y="4085111"/>
            <a:ext cx="4178325" cy="2772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25" y="1393515"/>
            <a:ext cx="3698356" cy="2584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" y="1461168"/>
            <a:ext cx="3409795" cy="262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27616" y="1484919"/>
            <a:ext cx="3241963" cy="1339626"/>
          </a:xfrm>
          <a:prstGeom prst="rect">
            <a:avLst/>
          </a:prstGeom>
          <a:solidFill>
            <a:srgbClr val="EDA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Rasmlarga izoh bering!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9" y="4454995"/>
            <a:ext cx="1725201" cy="2154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7" y="4454995"/>
            <a:ext cx="1618323" cy="20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278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4213" y="1569538"/>
            <a:ext cx="10716100" cy="5288462"/>
          </a:xfrm>
          <a:ln w="38100">
            <a:solidFill>
              <a:srgbClr val="0000CC"/>
            </a:solidFill>
          </a:ln>
        </p:spPr>
        <p:txBody>
          <a:bodyPr>
            <a:noAutofit/>
          </a:bodyPr>
          <a:lstStyle/>
          <a:p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 O‘zbekiston xalqining jasoratini nimalarda ko‘ramiz?</a:t>
            </a:r>
          </a:p>
          <a:p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O‘zbekistonliklar jasoratini urush yillarida yaratgan paxta va don xirmonlarida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 ayollarning o‘z zebu-ziynatlaridan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kechganliklarida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 o‘g‘lonlarimizning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frontlarida o‘z jonlaridan voz kechganliklarida ko‘rishimiz mumkin.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zbekistonlik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jangchilar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Urushda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‘zbekistonlik 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ortig‘i  jangchilar ishtirok etgan.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6" y="5527566"/>
            <a:ext cx="1876299" cy="13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4763"/>
            <a:ext cx="12174539" cy="1395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2260338" y="230981"/>
            <a:ext cx="8051800" cy="942975"/>
          </a:xfrm>
          <a:prstGeom prst="rect">
            <a:avLst/>
          </a:prstGeom>
        </p:spPr>
        <p:txBody>
          <a:bodyPr lIns="0" tIns="3089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uz-Latn-UZ" sz="5924" kern="0" spc="21" dirty="0">
                <a:solidFill>
                  <a:sysClr val="window" lastClr="FFFFFF"/>
                </a:solidFill>
              </a:rPr>
              <a:t> </a:t>
            </a:r>
            <a:r>
              <a:rPr lang="uz-Latn-UZ" sz="4800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8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5812" y="1786494"/>
            <a:ext cx="830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O‘ZBEKISTONNING BUYUK G‘ALABAGA QO‘SHGAN HISSASI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9" y="2986823"/>
            <a:ext cx="7128400" cy="365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305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33832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  abadiydir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2" y="0"/>
            <a:ext cx="1673172" cy="1533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30630" y="1720667"/>
            <a:ext cx="5379521" cy="2778826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Birinchi Prezidenti tashabbusi bilan urushda halok bo‘lganlar xotirasini abadiylashtirish uchun  9- may umummilliy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“Xotira va qadrlash kuni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belgilandi.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30" y="4880766"/>
            <a:ext cx="5379520" cy="161504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1999 - yilda Toshkentning Bosh maydoni - Mustaqillik maydoni yonida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“Xotira maydoni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 etildi.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54" y="4089478"/>
            <a:ext cx="4351570" cy="240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54" y="1720667"/>
            <a:ext cx="4215184" cy="209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03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33832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  abadiydir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72" y="89148"/>
            <a:ext cx="1478679" cy="1355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30630" y="1650668"/>
            <a:ext cx="3990108" cy="51182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Majmuada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“Motamsaro ona”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haykali ham o‘rnatildi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Haykalda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 o‘z farzandini yo‘qotgan onaning g‘am-g‘ussasi aks etgan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Haykal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 urushda halok bo‘lganlar xotirasi uchun mangu olov yonib turadi.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52" y="1650669"/>
            <a:ext cx="4218647" cy="244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68" y="4195916"/>
            <a:ext cx="4626095" cy="265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957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  g‘alabaning  75  yilligi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8586" y="3255812"/>
            <a:ext cx="10870477" cy="2076209"/>
          </a:xfrm>
          <a:solidFill>
            <a:srgbClr val="FFCC66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</a:pP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Respublikasi Prezidenti Sh.Mirziyoyev Buyuk g‘alabaning 75 yilligi munosabati bilan so‘zlagan nutqida urush yillarida onalar boshiga tushgan ayriqlar haqida alohida to‘xtaldi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4322618" y="1401288"/>
            <a:ext cx="4073237" cy="1365663"/>
          </a:xfrm>
          <a:prstGeom prst="wedgeEllipseCallout">
            <a:avLst>
              <a:gd name="adj1" fmla="val -48803"/>
              <a:gd name="adj2" fmla="val 79440"/>
            </a:avLst>
          </a:prstGeom>
          <a:solidFill>
            <a:srgbClr val="32D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1945-2020-yil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 Zokirovaning matonati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10" y="1662546"/>
            <a:ext cx="5533902" cy="4120737"/>
          </a:xfrm>
          <a:prstGeom prst="rect">
            <a:avLst/>
          </a:prstGeom>
          <a:solidFill>
            <a:srgbClr val="DCE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yillarida zangiotalik Zulfiya aya Zokirova besh azamat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lidan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judo bo‘lgan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Yovuz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tufayli to‘rt kelini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beva,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nabirasi esa yetim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qolganligini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bir umr motamda yashaganligini achinish bilan qayd etdi.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89" y="1662546"/>
            <a:ext cx="5884119" cy="4120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535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451" y="0"/>
            <a:ext cx="12191999" cy="1475285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sz="4400" b="1" cap="none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“MATONAT MADHIYASI”</a:t>
            </a:r>
            <a:endParaRPr lang="ru-RU" sz="4400" b="1" cap="none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500" y="1911927"/>
            <a:ext cx="4655132" cy="4848471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>
              <a:buClr>
                <a:schemeClr val="bg1"/>
              </a:buClr>
            </a:pP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Prezidentimiz tashabbusi bilan Toshkent shahrida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“Matonat bog‘i”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 etildi. Uning markazida Zulfiya Zokirova va uning frontdan qaytmagan besh o‘g‘li, sadoqatli kelinlari xotirasiga atab muhtasham haykal o‘rnatildi, unga </a:t>
            </a:r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“Matonat madhiyasi”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 berildi.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00" y="1805049"/>
            <a:ext cx="4122295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0" y="3194462"/>
            <a:ext cx="2634682" cy="2879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629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 mazmunini bilib oling!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966359" y="1475899"/>
            <a:ext cx="3289466" cy="1481057"/>
          </a:xfrm>
          <a:prstGeom prst="cloudCallout">
            <a:avLst>
              <a:gd name="adj1" fmla="val -4587"/>
              <a:gd name="adj2" fmla="val 9724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183" y="2956956"/>
            <a:ext cx="100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OOO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017" y="3645725"/>
            <a:ext cx="3396342" cy="914400"/>
          </a:xfrm>
          <a:prstGeom prst="rect">
            <a:avLst/>
          </a:prstGeom>
          <a:solidFill>
            <a:srgbClr val="EDA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SAXOVAT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1012" y="3566556"/>
            <a:ext cx="4057404" cy="914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Odamlardan yordamini ayamaslik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017" y="5201392"/>
            <a:ext cx="3396342" cy="914400"/>
          </a:xfrm>
          <a:prstGeom prst="rect">
            <a:avLst/>
          </a:prstGeom>
          <a:solidFill>
            <a:srgbClr val="EDA9DE"/>
          </a:solidFill>
          <a:ln>
            <a:solidFill>
              <a:srgbClr val="EDA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1012" y="5201392"/>
            <a:ext cx="4057404" cy="914400"/>
          </a:xfrm>
          <a:prstGeom prst="rect">
            <a:avLst/>
          </a:prstGeom>
          <a:solidFill>
            <a:srgbClr val="FFCC66"/>
          </a:solidFill>
          <a:ln>
            <a:solidFill>
              <a:srgbClr val="D5B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harakatlari ketayotgan hudud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156364" y="4132613"/>
            <a:ext cx="201880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209802" y="5759532"/>
            <a:ext cx="1965367" cy="11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449</TotalTime>
  <Words>305</Words>
  <Application>Microsoft Office PowerPoint</Application>
  <PresentationFormat>Широкоэкранный</PresentationFormat>
  <Paragraphs>36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Parcel</vt:lpstr>
      <vt:lpstr>Презентация PowerPoint</vt:lpstr>
      <vt:lpstr>MustaHKAMLASH</vt:lpstr>
      <vt:lpstr>Презентация PowerPoint</vt:lpstr>
      <vt:lpstr>Xotira  abadiydir</vt:lpstr>
      <vt:lpstr>Xotira  abadiydir</vt:lpstr>
      <vt:lpstr>Buyuk  g‘alabaning  75  yilligi</vt:lpstr>
      <vt:lpstr>Zulfiya Zokirovaning matonati</vt:lpstr>
      <vt:lpstr>“MATONAT MADHIYASI”</vt:lpstr>
      <vt:lpstr>Atamalar mazmunini bilib oling!</vt:lpstr>
      <vt:lpstr>Ilhaq</vt:lpstr>
      <vt:lpstr>Mustaqil bajarish uchun topshiriqlar: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Ikkinchi  jahon urushi</dc:title>
  <dc:creator>Пользователь Windows</dc:creator>
  <cp:lastModifiedBy>Guljaxon</cp:lastModifiedBy>
  <cp:revision>74</cp:revision>
  <dcterms:created xsi:type="dcterms:W3CDTF">2020-03-26T15:59:09Z</dcterms:created>
  <dcterms:modified xsi:type="dcterms:W3CDTF">2021-02-12T04:01:38Z</dcterms:modified>
</cp:coreProperties>
</file>