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71" r:id="rId6"/>
    <p:sldId id="276" r:id="rId7"/>
    <p:sldId id="262" r:id="rId8"/>
    <p:sldId id="277" r:id="rId9"/>
    <p:sldId id="273" r:id="rId10"/>
    <p:sldId id="278" r:id="rId11"/>
    <p:sldId id="274" r:id="rId12"/>
    <p:sldId id="279" r:id="rId13"/>
    <p:sldId id="275" r:id="rId14"/>
    <p:sldId id="280" r:id="rId15"/>
    <p:sldId id="269" r:id="rId16"/>
    <p:sldId id="260" r:id="rId17"/>
    <p:sldId id="281" r:id="rId18"/>
    <p:sldId id="26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16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20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687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48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31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063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81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7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4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85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5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40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049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249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97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418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619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477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4955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856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130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233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4A5C6-5BD3-4B8A-B541-45EE4350D5F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E1705-A9FB-4BEB-B98C-BFB1A908D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9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D246A-D6A5-4C74-85E4-2EBB5890F2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00A02-E345-4911-B7D5-13072366BD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241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1700211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de-DE" sz="8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DEUTSCH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71499" y="1908313"/>
            <a:ext cx="11275943" cy="4770783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sz="4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de-DE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THEMA DER STUNDE:</a:t>
            </a:r>
            <a:endParaRPr lang="ru-RU" sz="4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6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6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“Mein </a:t>
            </a:r>
            <a:r>
              <a:rPr lang="en-US" sz="6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Lieblingsjahreszeit</a:t>
            </a:r>
            <a:r>
              <a:rPr lang="uz-Cyrl-UZ" sz="6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de-DE" sz="6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361714" y="242887"/>
            <a:ext cx="2485728" cy="134302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en-US" sz="32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KLASSE</a:t>
            </a:r>
            <a:endParaRPr lang="ru-RU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95" y="4147457"/>
            <a:ext cx="1728788" cy="23717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28" y="408260"/>
            <a:ext cx="1364098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7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1103085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DER STUNDE: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14325" y="1320800"/>
            <a:ext cx="11530013" cy="5065712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Wir singen ein Lied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Wir lernen Wörter</a:t>
            </a:r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de-DE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Wir </a:t>
            </a:r>
            <a:r>
              <a:rPr lang="de-DE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lesen den </a:t>
            </a:r>
            <a:r>
              <a:rPr lang="de-DE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de-DE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Wir </a:t>
            </a:r>
            <a:r>
              <a:rPr lang="de-DE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machen Übungen</a:t>
            </a:r>
          </a:p>
          <a:p>
            <a:pPr marL="342900" lvl="0" indent="-342900" algn="l">
              <a:buFont typeface="Wingdings" panose="05000000000000000000" pitchFamily="2" charset="2"/>
              <a:buChar char="v"/>
            </a:pPr>
            <a:r>
              <a:rPr lang="de-DE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Wir antworten auf die Fragen</a:t>
            </a:r>
            <a:endParaRPr lang="de-DE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de-DE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Aufgabe für selbständige Arbeit</a:t>
            </a:r>
            <a:endParaRPr lang="ru-RU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15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739034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de-DE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Lied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315" y="841829"/>
            <a:ext cx="11509828" cy="518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1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808383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de-DE" sz="4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Jahreszeiten</a:t>
            </a:r>
            <a:endParaRPr lang="ru-RU" sz="4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8687" y="856344"/>
            <a:ext cx="11843656" cy="5844494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687" y="3836648"/>
            <a:ext cx="30905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Sommer</a:t>
            </a:r>
            <a:endParaRPr lang="de-DE" sz="3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129" y="972457"/>
            <a:ext cx="5925741" cy="57283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58869" y="3836648"/>
            <a:ext cx="27847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Herbst</a:t>
            </a:r>
            <a:endParaRPr lang="de-DE" sz="3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81765" y="956217"/>
            <a:ext cx="31215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Frühling</a:t>
            </a:r>
            <a:endParaRPr lang="de-DE" sz="3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1076750"/>
            <a:ext cx="278576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Winter</a:t>
            </a:r>
            <a:endParaRPr lang="de-DE" sz="3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44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971550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stellen Fragen zum Text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14325" y="971550"/>
            <a:ext cx="11530013" cy="564356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296" y="1102179"/>
            <a:ext cx="2251075" cy="25860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026" y="1563272"/>
            <a:ext cx="8765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Wieviel Jahreszeiten hat das Jahr?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027" y="2862880"/>
            <a:ext cx="8474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Welche Jahreszeiten wissen wir?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7" y="3951881"/>
            <a:ext cx="978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Wieviel Monate dauert jede Jahreszeit?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04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806695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Beschreiben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30993" y="1001486"/>
            <a:ext cx="11530013" cy="573314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765" y="1175657"/>
            <a:ext cx="7651863" cy="377371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09600" y="4482076"/>
            <a:ext cx="110453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Herbst kommt nach dem Sommer. Das Wetter </a:t>
            </a:r>
            <a:r>
              <a:rPr lang="de-DE" sz="35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Herbst </a:t>
            </a:r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 oft schlecht</a:t>
            </a:r>
            <a:r>
              <a:rPr lang="de-DE" sz="35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Die </a:t>
            </a:r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Luft ist </a:t>
            </a:r>
            <a:r>
              <a:rPr lang="de-DE" sz="35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kalt.Oft</a:t>
            </a:r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weht ein kalter Wind. Es regnet oft. Die Vögel </a:t>
            </a:r>
            <a:r>
              <a:rPr lang="de-DE" sz="35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singen nicht</a:t>
            </a:r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3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3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Bäume sind bunt.</a:t>
            </a:r>
            <a:endParaRPr lang="ru-RU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1175657"/>
            <a:ext cx="7111999" cy="2937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192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971550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stellen Fragen zum Text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14325" y="971550"/>
            <a:ext cx="11530013" cy="564356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328" y="3570766"/>
            <a:ext cx="2251075" cy="25860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026" y="1563272"/>
            <a:ext cx="8765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Wann kommt der Herbst?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027" y="2862880"/>
            <a:ext cx="8474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ist das Wetter im Herbst?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7" y="3951881"/>
            <a:ext cx="978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Regnet es oft im Herbst?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5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806695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Winter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30993" y="1001486"/>
            <a:ext cx="11530013" cy="573314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713" y="4049455"/>
            <a:ext cx="112485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 dem Herbst kommt der Winter. Es ist kalt. Es schneit oft. Alles ist weiß</a:t>
            </a:r>
            <a:r>
              <a:rPr lang="de-DE" sz="3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Die </a:t>
            </a:r>
            <a:r>
              <a:rPr lang="de-DE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Kinder lieben den Winter. Der Winter bringt den Kindern viel Freude. </a:t>
            </a:r>
            <a:r>
              <a:rPr lang="de-DE" sz="3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 laufen </a:t>
            </a:r>
            <a:r>
              <a:rPr lang="de-DE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Schi und </a:t>
            </a:r>
            <a:r>
              <a:rPr lang="de-DE" sz="3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Schlittschuh</a:t>
            </a:r>
            <a:r>
              <a:rPr lang="de-DE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spielen </a:t>
            </a:r>
            <a:r>
              <a:rPr lang="de-DE" sz="32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Hockey</a:t>
            </a:r>
            <a:r>
              <a:rPr lang="de-DE" sz="3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rodeln, machen eine Schneeballschlacht, bauen einen Schneemann.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85" y="1132114"/>
            <a:ext cx="6589485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658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971550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stellen Fragen zum Text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14325" y="971550"/>
            <a:ext cx="11530013" cy="564356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328" y="3576418"/>
            <a:ext cx="2251075" cy="25860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026" y="1563272"/>
            <a:ext cx="8765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Wann kommt der Winter?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027" y="2862880"/>
            <a:ext cx="978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machen die Kinder im Winter?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7" y="3951881"/>
            <a:ext cx="978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Schneit es oft im Winter?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6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806695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Frühling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30993" y="1001486"/>
            <a:ext cx="11530013" cy="573314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058" y="1117599"/>
            <a:ext cx="6052456" cy="3370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29770" y="4487860"/>
            <a:ext cx="113312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Frühling ist </a:t>
            </a:r>
            <a:r>
              <a:rPr lang="de-DE" sz="35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dа</a:t>
            </a:r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Die Sonne scheint hell. Es ist </a:t>
            </a:r>
            <a:r>
              <a:rPr lang="de-DE" sz="35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</a:t>
            </a:r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Alles ist grün. Der Himmel ist blau. Die Luft ist warm. Die Vögel singen. Überall sind  Blumen. Es regnet.  </a:t>
            </a:r>
            <a:endParaRPr lang="de-DE" sz="3500" dirty="0" smtClean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35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de-DE" sz="35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Menschen arbeiten im Garten.</a:t>
            </a:r>
            <a:endParaRPr lang="ru-RU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21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971550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stellen Fragen zum Text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14325" y="971550"/>
            <a:ext cx="11530013" cy="564356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328" y="3576418"/>
            <a:ext cx="2251075" cy="25860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026" y="1563272"/>
            <a:ext cx="8765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ist das Wetter im Frühling?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027" y="2862880"/>
            <a:ext cx="978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überall Blumen?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7" y="3951881"/>
            <a:ext cx="978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 arbeiten die Menschen?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43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806695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Sommer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30993" y="1001486"/>
            <a:ext cx="11530013" cy="573314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199" y="1001486"/>
            <a:ext cx="646611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Sommer ist eine schöne Jahreszeit. Was mich angeht, ist meine Lieblingsjahreszeit der Sommer. Ich habe den Sommer gern. Ich habe meinen Geburtstag </a:t>
            </a:r>
            <a:endParaRPr lang="ru-RU" sz="3000" dirty="0" smtClean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30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</a:t>
            </a:r>
            <a:r>
              <a:rPr lang="de-DE" sz="3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Sommer. Das Wetter ist heiß. </a:t>
            </a:r>
            <a:endParaRPr lang="ru-RU" sz="3000" dirty="0" smtClean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30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de-DE" sz="3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Sonne scheint. Die Blumen blühen. Die Kinder sind lustig. Sie haben Sommerferien. Die Jungen und Mädchen treiben Sport, spielen  Fußball, baden im </a:t>
            </a:r>
            <a:r>
              <a:rPr lang="de-DE" sz="3000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Flüß</a:t>
            </a:r>
            <a:r>
              <a:rPr lang="de-DE" sz="3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fahren Boot, liegen in der Sonne.</a:t>
            </a:r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1" y="1262742"/>
            <a:ext cx="5036456" cy="512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8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971550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de-DE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stellen Fragen zum Text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14325" y="971550"/>
            <a:ext cx="11530013" cy="5643563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328" y="3576418"/>
            <a:ext cx="2251075" cy="25860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026" y="1563272"/>
            <a:ext cx="8765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 sind die Kinder lustig?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7027" y="2862880"/>
            <a:ext cx="978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machen die Kinder?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7" y="3951881"/>
            <a:ext cx="9782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Blühen die Blumen?</a:t>
            </a:r>
            <a:endParaRPr lang="de-DE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19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0"/>
            <a:ext cx="12191999" cy="730626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de-DE" sz="4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ru-RU" sz="4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17716" y="846740"/>
            <a:ext cx="11480799" cy="717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ru-RU" sz="2500" dirty="0" smtClean="0">
                <a:solidFill>
                  <a:srgbClr val="333333"/>
                </a:solidFill>
                <a:ea typeface="Helvetica Neue"/>
              </a:rPr>
              <a:t>1. 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Wieviel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Jahreszeit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hat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das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Jahr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?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a) 4;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b) 3;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c) 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2.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Jede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Jahreszeit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hat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...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Monate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?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a) 4;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b) 3;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c) 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3.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Der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Winter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bringt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uns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...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Schnee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b)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Blumen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Torte</a:t>
            </a:r>
            <a:endParaRPr kumimoji="0" lang="ru-RU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4.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Nach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dem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Winter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kommt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...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Frühling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b)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Sommer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      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Herbst</a:t>
            </a:r>
            <a:endParaRPr kumimoji="0" lang="ru-RU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5.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Wann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spielen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die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Kinder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Hockey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?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Herbst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  b)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Sommer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Winter</a:t>
            </a:r>
            <a:endParaRPr kumimoji="0" lang="ru-RU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6.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Es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ist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de-DE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h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eiß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...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Sommer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  b)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Herbt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c) 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Winter</a:t>
            </a:r>
            <a:endParaRPr kumimoji="0" lang="ru-RU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ea typeface="Helvetica Neu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ru-RU" sz="2500" dirty="0">
              <a:solidFill>
                <a:srgbClr val="333333"/>
              </a:solidFill>
              <a:ea typeface="Helvetica Neu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ea typeface="Helvetica Neu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7.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Die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Wintermonate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heißen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...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Dezember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Januar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Februar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Juni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Juli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August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September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Oktober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Nobember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8.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Wann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blühen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die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Blumen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?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Herbst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b)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Winter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Frühling</a:t>
            </a:r>
            <a:endParaRPr kumimoji="0" lang="ru-RU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9.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Überall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liegt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Schnee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...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Herbst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b)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Winter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; </a:t>
            </a: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c)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im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Sommer</a:t>
            </a:r>
            <a:endParaRPr kumimoji="0" lang="ru-RU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Helvetica Neue"/>
              </a:rPr>
              <a:t>10.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Die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wärmste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Jahreszeit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</a:t>
            </a:r>
            <a:r>
              <a:rPr kumimoji="0" lang="ru-RU" altLang="ru-RU" sz="25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ist</a:t>
            </a:r>
            <a:r>
              <a:rPr kumimoji="0" lang="ru-RU" altLang="ru-RU" sz="2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Helvetica Neue"/>
              </a:rPr>
              <a:t> ...</a:t>
            </a:r>
            <a:endParaRPr kumimoji="0" lang="ru-RU" altLang="ru-RU" sz="25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e-DE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Winter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 b)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Frühling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 </a:t>
            </a: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c)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der</a:t>
            </a:r>
            <a:r>
              <a:rPr kumimoji="0" lang="ru-RU" altLang="ru-RU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Herbst</a:t>
            </a:r>
            <a:endParaRPr kumimoji="0" lang="de-DE" altLang="ru-RU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7716" y="1349829"/>
            <a:ext cx="420913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016000" y="2104572"/>
            <a:ext cx="522514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17716" y="2859315"/>
            <a:ext cx="420913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17716" y="3677027"/>
            <a:ext cx="420914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17716" y="5161076"/>
            <a:ext cx="420914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17716" y="5921830"/>
            <a:ext cx="420914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885542" y="1352287"/>
            <a:ext cx="420914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5863771" y="3311715"/>
            <a:ext cx="420914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844973" y="3967880"/>
            <a:ext cx="420914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7975603" y="5182735"/>
            <a:ext cx="420914" cy="46445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37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74022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de-DE" sz="4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Wortgitter: Kalender   </a:t>
            </a:r>
            <a:endParaRPr lang="ru-RU" sz="4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56" y="740230"/>
            <a:ext cx="8389257" cy="611777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959429" y="740229"/>
            <a:ext cx="4310742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785258" y="5958115"/>
            <a:ext cx="5529941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971143" y="5551715"/>
            <a:ext cx="4535714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953655" y="5145315"/>
            <a:ext cx="3897088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660571" y="1146629"/>
            <a:ext cx="3846286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419600" y="1553028"/>
            <a:ext cx="2431143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746828" y="1955802"/>
            <a:ext cx="2913743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895601" y="2358576"/>
            <a:ext cx="2373086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239000" y="2852061"/>
            <a:ext cx="2746829" cy="33745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394857" y="3552372"/>
            <a:ext cx="4310742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785259" y="4348843"/>
            <a:ext cx="4020455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096001" y="4755244"/>
            <a:ext cx="3889828" cy="49348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785256" y="1146629"/>
            <a:ext cx="638629" cy="320221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8403769" y="740229"/>
            <a:ext cx="638629" cy="256685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962396" y="3162300"/>
            <a:ext cx="638629" cy="36957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5609766" y="1969589"/>
            <a:ext cx="638629" cy="208897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9506857" y="1951265"/>
            <a:ext cx="563153" cy="160110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7808684" y="4317637"/>
            <a:ext cx="638629" cy="254036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9452428" y="828948"/>
            <a:ext cx="638629" cy="121031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8919033" y="1578428"/>
            <a:ext cx="638629" cy="29315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528456" y="1571353"/>
            <a:ext cx="638629" cy="127163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301408" y="2805615"/>
            <a:ext cx="638629" cy="244311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204858" y="824958"/>
            <a:ext cx="638629" cy="320221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8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1152938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de-DE" sz="4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Selbständige Arbeit</a:t>
            </a:r>
            <a:endParaRPr lang="ru-RU" sz="4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7999" y="1465943"/>
            <a:ext cx="11219543" cy="4920569"/>
          </a:xfr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de-DE" sz="4000" b="1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de-DE" sz="40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000" b="1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Übung 2 Seite 120 : </a:t>
            </a:r>
          </a:p>
          <a:p>
            <a:pPr algn="l"/>
            <a:r>
              <a:rPr lang="de-DE" sz="40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4000" b="1" i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Beantworten die Fragen! </a:t>
            </a:r>
            <a:endParaRPr lang="de-DE" sz="4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de-DE" sz="400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3" descr="карандаш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13371" y="3497943"/>
            <a:ext cx="2409372" cy="2525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62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927652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de-DE" sz="4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Ende der Stunde</a:t>
            </a:r>
            <a:endParaRPr lang="ru-RU" sz="4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01445" y="942975"/>
            <a:ext cx="11120284" cy="5413579"/>
          </a:xfr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de-DE" sz="5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Unsere Stunde ist zu Ende</a:t>
            </a:r>
          </a:p>
          <a:p>
            <a:r>
              <a:rPr lang="de-DE" sz="5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Danke für Aufmerksamkeit!</a:t>
            </a:r>
          </a:p>
          <a:p>
            <a:r>
              <a:rPr lang="de-DE" sz="5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 Wiedersehen!</a:t>
            </a:r>
            <a:endParaRPr lang="ru-RU" sz="5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9" y="3414714"/>
            <a:ext cx="5109028" cy="2811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324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475</Words>
  <Application>Microsoft Office PowerPoint</Application>
  <PresentationFormat>Широкоэкранный</PresentationFormat>
  <Paragraphs>116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Helvetica Neue</vt:lpstr>
      <vt:lpstr>Wingdings</vt:lpstr>
      <vt:lpstr>Тема Office</vt:lpstr>
      <vt:lpstr>Office Theme</vt:lpstr>
      <vt:lpstr>DEUTSCH</vt:lpstr>
      <vt:lpstr>PLAN DER STUNDE:</vt:lpstr>
      <vt:lpstr>Das Lied</vt:lpstr>
      <vt:lpstr>Die Jahreszeiten</vt:lpstr>
      <vt:lpstr>Wir stellen Fragen zum Text</vt:lpstr>
      <vt:lpstr>Beschreiben das Bild</vt:lpstr>
      <vt:lpstr>Wir stellen Fragen zum Text</vt:lpstr>
      <vt:lpstr>Der Winter</vt:lpstr>
      <vt:lpstr>Wir stellen Fragen zum Text</vt:lpstr>
      <vt:lpstr>Der Frühling</vt:lpstr>
      <vt:lpstr>Wir stellen Fragen zum Text</vt:lpstr>
      <vt:lpstr>Der Sommer</vt:lpstr>
      <vt:lpstr>Wir stellen Fragen zum Text</vt:lpstr>
      <vt:lpstr>Tests</vt:lpstr>
      <vt:lpstr>Wortgitter: Kalender   </vt:lpstr>
      <vt:lpstr>Selbständige Arbeit</vt:lpstr>
      <vt:lpstr>Ende der Stunde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DEUTSCH</dc:title>
  <dc:creator>Пользователь</dc:creator>
  <cp:lastModifiedBy>Пользователь</cp:lastModifiedBy>
  <cp:revision>54</cp:revision>
  <dcterms:created xsi:type="dcterms:W3CDTF">2020-09-16T22:01:54Z</dcterms:created>
  <dcterms:modified xsi:type="dcterms:W3CDTF">2020-11-14T06:38:44Z</dcterms:modified>
</cp:coreProperties>
</file>