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1" r:id="rId6"/>
    <p:sldId id="276" r:id="rId7"/>
    <p:sldId id="262" r:id="rId8"/>
    <p:sldId id="277" r:id="rId9"/>
    <p:sldId id="273" r:id="rId10"/>
    <p:sldId id="278" r:id="rId11"/>
    <p:sldId id="274" r:id="rId12"/>
    <p:sldId id="279" r:id="rId13"/>
    <p:sldId id="275" r:id="rId14"/>
    <p:sldId id="280" r:id="rId15"/>
    <p:sldId id="269" r:id="rId16"/>
    <p:sldId id="260" r:id="rId17"/>
    <p:sldId id="281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6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4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49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9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1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9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77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56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0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8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1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4A5C6-5BD3-4B8A-B541-45EE4350D5F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E1705-A9FB-4BEB-B98C-BFB1A908D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9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70021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99" y="1908313"/>
            <a:ext cx="11275943" cy="477078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THEMA DER STUNDE: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“Mein </a:t>
            </a:r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Lieblingsjahreszeit</a:t>
            </a:r>
            <a:r>
              <a:rPr lang="uz-Cyrl-UZ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de-DE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1714" y="242887"/>
            <a:ext cx="2485728" cy="134302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395" y="4147457"/>
            <a:ext cx="1728788" cy="2371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8" y="408260"/>
            <a:ext cx="136409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3" y="1001486"/>
            <a:ext cx="11530013" cy="573314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8" y="1117599"/>
            <a:ext cx="6052456" cy="337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9770" y="4487860"/>
            <a:ext cx="11331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Frühling ist </a:t>
            </a:r>
            <a:r>
              <a:rPr lang="de-DE" sz="3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dа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Die Sonne scheint hell. Es ist </a:t>
            </a:r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Alles ist grün. Der Himmel ist blau. Die Luft ist warm. Die Vögel singen. Überall sind  Blumen. Es regnet.  </a:t>
            </a:r>
            <a:endParaRPr lang="de-DE" sz="35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Menschen arbeiten im Garten.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1550"/>
            <a:ext cx="11530013" cy="564356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8" y="3576418"/>
            <a:ext cx="2251075" cy="25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26" y="1563272"/>
            <a:ext cx="87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das Wetter im Frühling?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" y="2862880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überall Blumen?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7" y="3951881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arbeiten die Menschen?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Sommer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3" y="1001486"/>
            <a:ext cx="11530013" cy="573314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199" y="1001486"/>
            <a:ext cx="64661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Sommer ist eine schöne Jahreszeit. Was mich angeht, ist meine Lieblingsjahreszeit der Sommer. Ich habe den Sommer gern. Ich habe meinen Geburtstag </a:t>
            </a:r>
            <a:endParaRPr lang="ru-RU" sz="3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Sommer. Das Wetter ist heiß. </a:t>
            </a:r>
            <a:endParaRPr lang="ru-RU" sz="3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Sonne scheint. Die Blumen blühen. Die Kinder sind lustig. Sie haben Sommerferien. Die Jungen und Mädchen treiben Sport, spielen  Fußball, baden im </a:t>
            </a:r>
            <a:r>
              <a:rPr lang="de-DE" sz="30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Flüß</a:t>
            </a:r>
            <a:r>
              <a:rPr lang="de-DE" sz="3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fahren Boot, liegen in der Sonne.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1262742"/>
            <a:ext cx="5036456" cy="512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1550"/>
            <a:ext cx="11530013" cy="564356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8" y="3576418"/>
            <a:ext cx="2251075" cy="25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26" y="1563272"/>
            <a:ext cx="87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sind die Kinder lustig?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" y="2862880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die Kinder?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7" y="3951881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Blühen die Blumen?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3062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716" y="846740"/>
            <a:ext cx="11480799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ru-RU" sz="2500" dirty="0" smtClean="0">
                <a:solidFill>
                  <a:srgbClr val="333333"/>
                </a:solidFill>
                <a:ea typeface="Helvetica Neue"/>
              </a:rPr>
              <a:t>1.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Wieviel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Jahreszeit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hat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das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Jahr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?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a) 4;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b) 3;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2.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Jede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Jahreszeit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hat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Monate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?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a) 4;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b) 3;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3.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Der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Winter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bringt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uns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Schnee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Blumen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Torte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4.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Nach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dem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Winter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kommt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Frühling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Sommer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Herbst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5.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Wann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spielen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die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Kinder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Hockey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?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Herbst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  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Sommer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Winter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6.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Es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ist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de-DE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h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eiß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Sommer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  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Herbt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 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Winter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ru-RU" sz="2500" dirty="0">
              <a:solidFill>
                <a:srgbClr val="333333"/>
              </a:solidFill>
              <a:ea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ea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7.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Die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Wintermonate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heißen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Dezember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Januar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Februar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Juni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Juli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August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September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Oktober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Nobember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8.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Wann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blühen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die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Blumen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?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Herbst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Winter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Frühling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9.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Überall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liegt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Schnee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Herbst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Winter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im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Sommer</a:t>
            </a:r>
            <a:endParaRPr kumimoji="0" lang="ru-RU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Helvetica Neue"/>
              </a:rPr>
              <a:t>10.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Die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wärmste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Jahreszeit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</a:t>
            </a:r>
            <a:r>
              <a:rPr kumimoji="0" lang="ru-RU" altLang="ru-RU" sz="25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ist</a:t>
            </a:r>
            <a:r>
              <a:rPr kumimoji="0" lang="ru-RU" altLang="ru-RU" sz="25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Helvetica Neue"/>
              </a:rPr>
              <a:t> ...</a:t>
            </a:r>
            <a:endParaRPr kumimoji="0" lang="ru-RU" alt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Winter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b)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Frühling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</a:t>
            </a:r>
            <a:r>
              <a:rPr kumimoji="0" lang="ru-RU" alt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Herbst</a:t>
            </a:r>
            <a:endParaRPr kumimoji="0" lang="de-DE" alt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7716" y="1349829"/>
            <a:ext cx="420913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16000" y="2104572"/>
            <a:ext cx="5225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7716" y="2859315"/>
            <a:ext cx="420913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7716" y="3677027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7716" y="5161076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7716" y="5921830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85542" y="1352287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63771" y="3311715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44973" y="3967880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975603" y="5182735"/>
            <a:ext cx="420914" cy="4644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402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Wortgitter: Kalender   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6" y="740230"/>
            <a:ext cx="8389257" cy="611777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59429" y="740229"/>
            <a:ext cx="4310742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258" y="5958115"/>
            <a:ext cx="5529941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71143" y="5551715"/>
            <a:ext cx="4535714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53655" y="5145315"/>
            <a:ext cx="3897088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60571" y="1146629"/>
            <a:ext cx="3846286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19600" y="1553028"/>
            <a:ext cx="2431143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46828" y="1955802"/>
            <a:ext cx="2913743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895601" y="2358576"/>
            <a:ext cx="2373086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239000" y="2852061"/>
            <a:ext cx="2746829" cy="3374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94857" y="3552372"/>
            <a:ext cx="4310742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85259" y="4348843"/>
            <a:ext cx="4020455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96001" y="4755244"/>
            <a:ext cx="3889828" cy="4934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85256" y="1146629"/>
            <a:ext cx="638629" cy="32022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403769" y="740229"/>
            <a:ext cx="638629" cy="256685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62396" y="3162300"/>
            <a:ext cx="638629" cy="3695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09766" y="1969589"/>
            <a:ext cx="638629" cy="20889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506857" y="1951265"/>
            <a:ext cx="563153" cy="160110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08684" y="4317637"/>
            <a:ext cx="638629" cy="25403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452428" y="828948"/>
            <a:ext cx="638629" cy="121031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919033" y="1578428"/>
            <a:ext cx="638629" cy="29315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28456" y="1571353"/>
            <a:ext cx="638629" cy="12716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01408" y="2805615"/>
            <a:ext cx="638629" cy="24431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204858" y="824958"/>
            <a:ext cx="638629" cy="320221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11529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7999" y="1465943"/>
            <a:ext cx="11219543" cy="49205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2 Seite 120 : 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Fragen! 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3" descr="карандаш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371" y="3497943"/>
            <a:ext cx="2409372" cy="2525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27652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942975"/>
            <a:ext cx="11120284" cy="541357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9" y="3414714"/>
            <a:ext cx="5109028" cy="281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2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10308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320800"/>
            <a:ext cx="11530013" cy="506571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singen ein Lied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antworten auf die Fragen</a:t>
            </a:r>
            <a:endParaRPr lang="de-DE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selbständige Arbeit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3903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Lied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315" y="841829"/>
            <a:ext cx="1150982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838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Jahreszeiten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8687" y="856344"/>
            <a:ext cx="11843656" cy="584449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87" y="3836648"/>
            <a:ext cx="30905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Sommer</a:t>
            </a:r>
            <a:endParaRPr lang="de-DE" sz="3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29" y="972457"/>
            <a:ext cx="5925741" cy="5728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58869" y="3836648"/>
            <a:ext cx="27847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Herbst</a:t>
            </a:r>
            <a:endParaRPr lang="de-DE" sz="3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765" y="956217"/>
            <a:ext cx="31215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Frühling</a:t>
            </a:r>
            <a:endParaRPr lang="de-DE" sz="3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076750"/>
            <a:ext cx="27857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Winter</a:t>
            </a:r>
            <a:endParaRPr lang="de-DE" sz="3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1550"/>
            <a:ext cx="11530013" cy="564356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96" y="1102179"/>
            <a:ext cx="2251075" cy="25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26" y="1563272"/>
            <a:ext cx="87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Wieviel Jahreszeiten hat das Jahr?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" y="2862880"/>
            <a:ext cx="847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Jahreszeiten wissen wir?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7" y="3951881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Wieviel Monate dauert jede Jahreszeit?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Beschreiben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3" y="1001486"/>
            <a:ext cx="11530013" cy="573314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65" y="1175657"/>
            <a:ext cx="7651863" cy="377371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9600" y="4482076"/>
            <a:ext cx="110453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Herbst kommt nach dem Sommer. Das Wetter </a:t>
            </a:r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Herbst 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oft schlecht</a:t>
            </a:r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Luft ist </a:t>
            </a:r>
            <a:r>
              <a:rPr lang="de-DE" sz="35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kalt.Oft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weht ein kalter Wind. Es regnet oft. Die Vögel </a:t>
            </a:r>
            <a:r>
              <a:rPr lang="de-DE" sz="35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singen nicht</a:t>
            </a: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Bäume sind bunt.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175657"/>
            <a:ext cx="7111999" cy="293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9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1550"/>
            <a:ext cx="11530013" cy="564356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8" y="3570766"/>
            <a:ext cx="2251075" cy="25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26" y="1563272"/>
            <a:ext cx="87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 kommt der Herbst?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" y="2862880"/>
            <a:ext cx="847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das Wetter im Herbst?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7" y="3951881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Regnet es oft im Herbst?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5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80669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Winter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993" y="1001486"/>
            <a:ext cx="11530013" cy="573314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713" y="4049455"/>
            <a:ext cx="11248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Herbst kommt der Winter. Es ist kalt. Es schneit oft. Alles ist weiß</a:t>
            </a:r>
            <a:r>
              <a:rPr lang="de-DE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de-DE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lieben den Winter. Der Winter bringt den Kindern viel Freude. </a:t>
            </a:r>
            <a:r>
              <a:rPr lang="de-DE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laufen </a:t>
            </a:r>
            <a:r>
              <a:rPr lang="de-DE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 und </a:t>
            </a:r>
            <a:r>
              <a:rPr lang="de-DE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Schlittschuh</a:t>
            </a:r>
            <a:r>
              <a:rPr lang="de-DE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spielen </a:t>
            </a:r>
            <a:r>
              <a:rPr lang="de-DE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Hockey</a:t>
            </a:r>
            <a:r>
              <a:rPr lang="de-DE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rodeln, machen eine Schneeballschlacht, bauen einen Schneemann.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5" y="1132114"/>
            <a:ext cx="658948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5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9715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stellen Fragen zum Text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1550"/>
            <a:ext cx="11530013" cy="564356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328" y="3576418"/>
            <a:ext cx="2251075" cy="2586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26" y="1563272"/>
            <a:ext cx="876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 kommt der Winter?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" y="2862880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die Kinder im Winter?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027" y="3951881"/>
            <a:ext cx="9782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Schneit es oft im Winter?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475</Words>
  <Application>Microsoft Office PowerPoint</Application>
  <PresentationFormat>Широкоэкранный</PresentationFormat>
  <Paragraphs>116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Wingdings</vt:lpstr>
      <vt:lpstr>Тема Office</vt:lpstr>
      <vt:lpstr>Office Theme</vt:lpstr>
      <vt:lpstr>DEUTSCH</vt:lpstr>
      <vt:lpstr>PLAN DER STUNDE:</vt:lpstr>
      <vt:lpstr>Das Lied</vt:lpstr>
      <vt:lpstr>Die Jahreszeiten</vt:lpstr>
      <vt:lpstr>Wir stellen Fragen zum Text</vt:lpstr>
      <vt:lpstr>Beschreiben das Bild</vt:lpstr>
      <vt:lpstr>Wir stellen Fragen zum Text</vt:lpstr>
      <vt:lpstr>Der Winter</vt:lpstr>
      <vt:lpstr>Wir stellen Fragen zum Text</vt:lpstr>
      <vt:lpstr>Der Frühling</vt:lpstr>
      <vt:lpstr>Wir stellen Fragen zum Text</vt:lpstr>
      <vt:lpstr>Der Sommer</vt:lpstr>
      <vt:lpstr>Wir stellen Fragen zum Text</vt:lpstr>
      <vt:lpstr>Tests</vt:lpstr>
      <vt:lpstr>Wortgitter: Kalender   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54</cp:revision>
  <dcterms:created xsi:type="dcterms:W3CDTF">2020-09-16T22:01:54Z</dcterms:created>
  <dcterms:modified xsi:type="dcterms:W3CDTF">2020-11-14T06:38:44Z</dcterms:modified>
</cp:coreProperties>
</file>