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1" r:id="rId6"/>
    <p:sldId id="262" r:id="rId7"/>
    <p:sldId id="276" r:id="rId8"/>
    <p:sldId id="283" r:id="rId9"/>
    <p:sldId id="296" r:id="rId10"/>
    <p:sldId id="285" r:id="rId11"/>
    <p:sldId id="297" r:id="rId12"/>
    <p:sldId id="299" r:id="rId13"/>
    <p:sldId id="300" r:id="rId14"/>
    <p:sldId id="301" r:id="rId15"/>
    <p:sldId id="302" r:id="rId16"/>
    <p:sldId id="290" r:id="rId17"/>
    <p:sldId id="304" r:id="rId18"/>
    <p:sldId id="298" r:id="rId19"/>
    <p:sldId id="303" r:id="rId20"/>
    <p:sldId id="281" r:id="rId21"/>
    <p:sldId id="2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6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4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1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7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56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0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1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A5C6-5BD3-4B8A-B541-45EE4350D5F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70021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99" y="1908313"/>
            <a:ext cx="11275943" cy="477078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sz="6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Haustiere</a:t>
            </a:r>
          </a:p>
          <a:p>
            <a:endParaRPr lang="de-DE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1714" y="261279"/>
            <a:ext cx="2485728" cy="117765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395" y="4147457"/>
            <a:ext cx="1728788" cy="2371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61280"/>
            <a:ext cx="1939472" cy="11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124458"/>
            <a:ext cx="66675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5670" y="1150105"/>
            <a:ext cx="6217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Der Hund bewacht das Haus.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2390" y="1150105"/>
            <a:ext cx="6217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Katze fängt Mäuse.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20" y="2468878"/>
            <a:ext cx="4709160" cy="28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</a:t>
            </a: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428" y="1089145"/>
            <a:ext cx="10607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Das Pferd, das Kamel und der Esel helfen dem Menschen bei der Arbeit.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88457"/>
            <a:ext cx="3831149" cy="4693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77" y="2446495"/>
            <a:ext cx="4293009" cy="4099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2" y="2258696"/>
            <a:ext cx="2741409" cy="40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</a:t>
            </a: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39" y="2266320"/>
            <a:ext cx="3977640" cy="4020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77" y="2959737"/>
            <a:ext cx="3601403" cy="364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481" y="1068743"/>
            <a:ext cx="10607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Kuh, das Schaf, das Pferd und das Kamel geben Fleisch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" y="1600200"/>
            <a:ext cx="3698899" cy="31394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27" y="3691327"/>
            <a:ext cx="3517460" cy="31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</a:t>
            </a: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1" y="1068743"/>
            <a:ext cx="10607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Kuh und die  Ziege geben Milch.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2247775"/>
            <a:ext cx="4999648" cy="4243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1961733"/>
            <a:ext cx="3454399" cy="45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</a:t>
            </a: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1" y="1068743"/>
            <a:ext cx="10607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Das Schaf, die  Ziege und das Kamel geben Wolle.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1" y="1961733"/>
            <a:ext cx="3454399" cy="4529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1961733"/>
            <a:ext cx="3517460" cy="3111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2235200"/>
            <a:ext cx="3222171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27214"/>
            <a:ext cx="11761561" cy="54878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95" y="1991222"/>
            <a:ext cx="2251075" cy="2586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026" y="1283336"/>
            <a:ext cx="847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macht der Hund?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237" y="1991222"/>
            <a:ext cx="7250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"/>
              </a:rPr>
              <a:t>Der Hund bewacht das Haus</a:t>
            </a: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"/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631" y="2718118"/>
            <a:ext cx="11023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err="1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Was</a:t>
            </a: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de-DE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macht die Katze</a:t>
            </a:r>
            <a:r>
              <a:rPr lang="ru-RU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024" y="3694277"/>
            <a:ext cx="7121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"/>
              </a:rPr>
              <a:t>Die Katze fängt die Mäuse.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326" y="4586491"/>
            <a:ext cx="11877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Wem helfen das Pferd, der Esel und das Kamel</a:t>
            </a:r>
            <a:r>
              <a:rPr lang="ru-RU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229" y="5281809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Pferd, das Kamel und der Esel helfen dem Menschen bei der Arbeit.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27214"/>
            <a:ext cx="11761561" cy="54878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91" y="3871163"/>
            <a:ext cx="2251075" cy="2586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026" y="1283336"/>
            <a:ext cx="995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geben uns die Kuh und die Ziege?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631" y="2718118"/>
            <a:ext cx="11023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err="1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Was</a:t>
            </a: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de-DE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geben uns das Schaf und die Ziege</a:t>
            </a:r>
            <a:r>
              <a:rPr lang="ru-RU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ea typeface="Open Sans"/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" y="1982119"/>
            <a:ext cx="901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Kuh und die  Ziege geben Milch.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5" y="3486418"/>
            <a:ext cx="1060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Schaf und die  Ziege geben Wolle.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die Haustiere?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0" y="1063677"/>
            <a:ext cx="2095973" cy="2575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4" y="3572667"/>
            <a:ext cx="2288287" cy="3005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15" y="3378476"/>
            <a:ext cx="3835404" cy="31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231">
            <a:off x="8633736" y="1364776"/>
            <a:ext cx="2939565" cy="3234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264" y="2351289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meckern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6062" y="5478901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miauen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2579" y="1643210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6100" y="5462632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muhen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уга 11"/>
          <p:cNvSpPr/>
          <p:nvPr/>
        </p:nvSpPr>
        <p:spPr>
          <a:xfrm rot="9095636">
            <a:off x="1690776" y="3451672"/>
            <a:ext cx="6554167" cy="241989"/>
          </a:xfrm>
          <a:prstGeom prst="arc">
            <a:avLst>
              <a:gd name="adj1" fmla="val 10908860"/>
              <a:gd name="adj2" fmla="val 21531444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20040689">
            <a:off x="3287975" y="3934634"/>
            <a:ext cx="6253093" cy="659431"/>
          </a:xfrm>
          <a:prstGeom prst="arc">
            <a:avLst>
              <a:gd name="adj1" fmla="val 10893784"/>
              <a:gd name="adj2" fmla="val 21531444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1681612">
            <a:off x="1500807" y="3400679"/>
            <a:ext cx="5288905" cy="659431"/>
          </a:xfrm>
          <a:prstGeom prst="arc">
            <a:avLst>
              <a:gd name="adj1" fmla="val 11115767"/>
              <a:gd name="adj2" fmla="val 21531444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2196710">
            <a:off x="4293270" y="3683610"/>
            <a:ext cx="6084455" cy="659431"/>
          </a:xfrm>
          <a:prstGeom prst="arc">
            <a:avLst>
              <a:gd name="adj1" fmla="val 10893784"/>
              <a:gd name="adj2" fmla="val 21531444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Lied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8" y="806695"/>
            <a:ext cx="11969086" cy="5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11529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229" y="1494972"/>
            <a:ext cx="11219543" cy="49205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2 Seite 126 :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Lernen Sie das Gedicht auswendig!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1" y="3294743"/>
            <a:ext cx="4339772" cy="296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10308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320800"/>
            <a:ext cx="11530013" cy="506571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das Gedicht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singen ein Lied</a:t>
            </a:r>
            <a:endParaRPr lang="de-DE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selbständige Arbeit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2765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19200"/>
            <a:ext cx="11120284" cy="5137354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  <a:p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4" y="3978162"/>
            <a:ext cx="3739486" cy="22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85634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638971" y="159657"/>
            <a:ext cx="1219200" cy="580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uz-Cyrl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829" y="1015999"/>
            <a:ext cx="115243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meine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Schwester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Freund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spricht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Sportler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läuft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...	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Samarkand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Stadt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Usbekistan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Seine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Antwort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Fluß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jener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5486" y="1215448"/>
            <a:ext cx="165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klüger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370" y="2122782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741" y="3034248"/>
            <a:ext cx="235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1715" y="3946095"/>
            <a:ext cx="165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älter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8742" y="4841279"/>
            <a:ext cx="2075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258" y="5760383"/>
            <a:ext cx="165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838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Haustiere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7" y="1349828"/>
            <a:ext cx="4776717" cy="40542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9573" y="5591569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Kuh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45" y="1052963"/>
            <a:ext cx="5962650" cy="4052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5371" y="5591569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Ziege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93" y="1558547"/>
            <a:ext cx="4318155" cy="34460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16300" y="5593633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Schaf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50" y="1052963"/>
            <a:ext cx="4481361" cy="4187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835" y="5580179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Kamel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3" grpId="0"/>
      <p:bldP spid="23" grpId="1"/>
      <p:bldP spid="24" grpId="0"/>
      <p:bldP spid="24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Haustiere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74" y="943430"/>
            <a:ext cx="3855583" cy="4151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5835" y="5580179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Esel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71" y="943430"/>
            <a:ext cx="5428343" cy="4397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8664" y="5580179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Pferd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54" y="943430"/>
            <a:ext cx="3855582" cy="4210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7249" y="5580179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Hund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74" y="1045617"/>
            <a:ext cx="3940565" cy="41856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7248" y="5586286"/>
            <a:ext cx="31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Katze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ein Gedicht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4" y="1074057"/>
            <a:ext cx="11530013" cy="549751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Tiere sind wie Menschen,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Vater, Mutter, Kinder,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Lieben Sonne, Wind und Wasser,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Frühling, Sommer, Herbst und Winter.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Tiere sind uns Freunde.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Darum sollen wir sie lieben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das steht in ihren Augen</a:t>
            </a:r>
          </a:p>
          <a:p>
            <a:r>
              <a:rPr lang="de-D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Grob und klar und schon geschrieben.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4504"/>
              </p:ext>
            </p:extLst>
          </p:nvPr>
        </p:nvGraphicFramePr>
        <p:xfrm>
          <a:off x="449940" y="966410"/>
          <a:ext cx="11001830" cy="5669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00915">
                  <a:extLst>
                    <a:ext uri="{9D8B030D-6E8A-4147-A177-3AD203B41FA5}">
                      <a16:colId xmlns:a16="http://schemas.microsoft.com/office/drawing/2014/main" val="1891057860"/>
                    </a:ext>
                  </a:extLst>
                </a:gridCol>
                <a:gridCol w="5500915">
                  <a:extLst>
                    <a:ext uri="{9D8B030D-6E8A-4147-A177-3AD203B41FA5}">
                      <a16:colId xmlns:a16="http://schemas.microsoft.com/office/drawing/2014/main" val="696482444"/>
                    </a:ext>
                  </a:extLst>
                </a:gridCol>
              </a:tblGrid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Kuh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sigir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16169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Pferd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116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Kamel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tuya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90457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Schaf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60978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Ziege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echki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539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Esel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eshak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8080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meckern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ma’ramoq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7240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bewachen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qo‘riqlamoq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42211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fangen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tutmoq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924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vovillamoq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4059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miauen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miyovlamoq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4825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ma’ramoq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8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0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77441"/>
              </p:ext>
            </p:extLst>
          </p:nvPr>
        </p:nvGraphicFramePr>
        <p:xfrm>
          <a:off x="449940" y="966410"/>
          <a:ext cx="11001830" cy="5669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00915">
                  <a:extLst>
                    <a:ext uri="{9D8B030D-6E8A-4147-A177-3AD203B41FA5}">
                      <a16:colId xmlns:a16="http://schemas.microsoft.com/office/drawing/2014/main" val="1891057860"/>
                    </a:ext>
                  </a:extLst>
                </a:gridCol>
                <a:gridCol w="5500915">
                  <a:extLst>
                    <a:ext uri="{9D8B030D-6E8A-4147-A177-3AD203B41FA5}">
                      <a16:colId xmlns:a16="http://schemas.microsoft.com/office/drawing/2014/main" val="696482444"/>
                    </a:ext>
                  </a:extLst>
                </a:gridCol>
              </a:tblGrid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Kuh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корова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16169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Pferd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лошадь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116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Kamel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верблюд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90457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Schaf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овца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60978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Ziege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коза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539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Esel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осёл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8080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meckern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блеять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7240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bewachen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охранять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42211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fangen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ловить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924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лаять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4059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miauen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мяукать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4825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muhen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мычать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8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772" y="878115"/>
            <a:ext cx="7068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Haustiere.</a:t>
            </a:r>
          </a:p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viele Haustiere.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4" y="2119086"/>
            <a:ext cx="5413829" cy="44994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360" y="913825"/>
            <a:ext cx="112442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Der Hund, die Katze, die Kuh, das Pferd, das Kamel, das Schaf, die Ziege, der Esel sind Haustiere.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59" y="1119108"/>
            <a:ext cx="112442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Viele Haustiere helfen dem Menschen.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464</Words>
  <Application>Microsoft Office PowerPoint</Application>
  <PresentationFormat>Широкоэкранный</PresentationFormat>
  <Paragraphs>147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Open Sans</vt:lpstr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Die Haustiere</vt:lpstr>
      <vt:lpstr>Die Haustiere</vt:lpstr>
      <vt:lpstr>Wir lesen ein Gedicht</vt:lpstr>
      <vt:lpstr>Neue Wörter</vt:lpstr>
      <vt:lpstr>Neue Wörter</vt:lpstr>
      <vt:lpstr>Wir lesen den Text</vt:lpstr>
      <vt:lpstr>Wir lesen den Text</vt:lpstr>
      <vt:lpstr>Wir lesen den Text</vt:lpstr>
      <vt:lpstr>Wir lesen den Text</vt:lpstr>
      <vt:lpstr>Wir lesen den Text</vt:lpstr>
      <vt:lpstr>Wir lesen den Text</vt:lpstr>
      <vt:lpstr>Wir stellen Fragen zum Text</vt:lpstr>
      <vt:lpstr>Wir stellen Fragen zum Text</vt:lpstr>
      <vt:lpstr>Was machen die Haustiere?</vt:lpstr>
      <vt:lpstr>Das Lied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109</cp:revision>
  <dcterms:created xsi:type="dcterms:W3CDTF">2020-09-16T22:01:54Z</dcterms:created>
  <dcterms:modified xsi:type="dcterms:W3CDTF">2020-12-12T04:16:03Z</dcterms:modified>
</cp:coreProperties>
</file>