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5" r:id="rId5"/>
    <p:sldId id="276" r:id="rId6"/>
    <p:sldId id="277" r:id="rId7"/>
    <p:sldId id="279" r:id="rId8"/>
    <p:sldId id="280" r:id="rId9"/>
    <p:sldId id="282" r:id="rId10"/>
    <p:sldId id="278" r:id="rId11"/>
    <p:sldId id="288" r:id="rId12"/>
    <p:sldId id="281" r:id="rId13"/>
    <p:sldId id="264" r:id="rId14"/>
    <p:sldId id="285" r:id="rId15"/>
    <p:sldId id="286" r:id="rId16"/>
    <p:sldId id="287" r:id="rId17"/>
    <p:sldId id="283" r:id="rId18"/>
    <p:sldId id="284" r:id="rId19"/>
    <p:sldId id="261" r:id="rId20"/>
    <p:sldId id="26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f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fif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ZOO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ied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1999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5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0002129" y="0"/>
            <a:ext cx="1533379" cy="6241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 63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685" y="624114"/>
            <a:ext cx="1135262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ZOO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de-DE" b="1" dirty="0" smtClean="0">
                <a:solidFill>
                  <a:srgbClr val="7030A0"/>
                </a:solidFill>
              </a:rPr>
              <a:t>         </a:t>
            </a:r>
          </a:p>
          <a:p>
            <a:r>
              <a:rPr lang="de-DE" b="1" dirty="0" smtClean="0"/>
              <a:t>                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vielen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großen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Städten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Zoo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Dort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stiere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wilde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Tiere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efant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groß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stark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klug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Lö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Wö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lf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agressiv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lustig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spielen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springen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gefallen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Menschen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Zoo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Bä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weiße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braune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öwe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Heimat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gers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lebt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Wäldern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fant</a:t>
            </a:r>
            <a:r>
              <a:rPr lang="ru-RU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Wö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lf</a:t>
            </a:r>
            <a:r>
              <a:rPr lang="ru-RU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Bä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</a:t>
            </a:r>
            <a:r>
              <a:rPr lang="de-DE" sz="3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chs</a:t>
            </a:r>
            <a:r>
              <a:rPr lang="de-DE" sz="3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Walde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8" y="5042262"/>
            <a:ext cx="3748261" cy="1675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378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3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35078" y="1767128"/>
            <a:ext cx="78425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wilden Tiere leben im ZOO. 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12649" y="1159129"/>
            <a:ext cx="98530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wilde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Tiere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der Stadt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58381" y="2383190"/>
            <a:ext cx="59506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Elefanten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29714" y="3083013"/>
            <a:ext cx="60532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Elefanten sind groß.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99943" y="5962739"/>
            <a:ext cx="80784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gefallen den Menschen sehr.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44201" y="3764250"/>
            <a:ext cx="71481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Affen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gern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97234" y="5190959"/>
            <a:ext cx="61975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Wem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gefallen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2" descr="word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86515" y="5348268"/>
            <a:ext cx="1103085" cy="1122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1" descr="00004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355" y="5336026"/>
            <a:ext cx="932446" cy="959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491801" y="4456011"/>
            <a:ext cx="91103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Affen spielen und springen gern.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4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776666"/>
              </p:ext>
            </p:extLst>
          </p:nvPr>
        </p:nvGraphicFramePr>
        <p:xfrm>
          <a:off x="468811" y="924207"/>
          <a:ext cx="11254380" cy="56692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627190">
                  <a:extLst>
                    <a:ext uri="{9D8B030D-6E8A-4147-A177-3AD203B41FA5}">
                      <a16:colId xmlns:a16="http://schemas.microsoft.com/office/drawing/2014/main" val="1891057860"/>
                    </a:ext>
                  </a:extLst>
                </a:gridCol>
                <a:gridCol w="5627190">
                  <a:extLst>
                    <a:ext uri="{9D8B030D-6E8A-4147-A177-3AD203B41FA5}">
                      <a16:colId xmlns:a16="http://schemas.microsoft.com/office/drawing/2014/main" val="696482444"/>
                    </a:ext>
                  </a:extLst>
                </a:gridCol>
              </a:tblGrid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dick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semiz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716169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stark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kuchli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05116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mager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390457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schrecklich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‘rqinchli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160978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dornig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tikanli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539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winzig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kichkinagina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68080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kuchsiz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7240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häßlich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xunuk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142211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riesig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bahaybat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8924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schlau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ayyor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44059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feige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qo‘rqoq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04825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gefährlich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xavfli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38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47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8066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715335"/>
              </p:ext>
            </p:extLst>
          </p:nvPr>
        </p:nvGraphicFramePr>
        <p:xfrm>
          <a:off x="468811" y="924207"/>
          <a:ext cx="11254380" cy="56692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627190">
                  <a:extLst>
                    <a:ext uri="{9D8B030D-6E8A-4147-A177-3AD203B41FA5}">
                      <a16:colId xmlns:a16="http://schemas.microsoft.com/office/drawing/2014/main" val="1891057860"/>
                    </a:ext>
                  </a:extLst>
                </a:gridCol>
                <a:gridCol w="5627190">
                  <a:extLst>
                    <a:ext uri="{9D8B030D-6E8A-4147-A177-3AD203B41FA5}">
                      <a16:colId xmlns:a16="http://schemas.microsoft.com/office/drawing/2014/main" val="696482444"/>
                    </a:ext>
                  </a:extLst>
                </a:gridCol>
              </a:tblGrid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dick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толстый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716169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stark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сильный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05116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mager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худой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390457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schrecklich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страшный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160978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dornig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колючий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539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winzig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крохотный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680802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слабый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7240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häßlich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некрасивый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142211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riesig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огромный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8924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schlau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хитрый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440590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feige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трусливый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048254"/>
                  </a:ext>
                </a:extLst>
              </a:tr>
              <a:tr h="43230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gefährlich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опасный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38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51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0828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Antonyme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6343"/>
            <a:ext cx="11587162" cy="5773057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Finden Sie die Antonyme</a:t>
            </a:r>
            <a:endParaRPr lang="de-DE" sz="40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372451"/>
              </p:ext>
            </p:extLst>
          </p:nvPr>
        </p:nvGraphicFramePr>
        <p:xfrm>
          <a:off x="921544" y="1552190"/>
          <a:ext cx="10429876" cy="465400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709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9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riesig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hässlich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klein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schwach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groß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winzig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schön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167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kurz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weiß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>
            <a:off x="4024692" y="4376849"/>
            <a:ext cx="3206102" cy="14612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873996" y="1939007"/>
            <a:ext cx="3008853" cy="28173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030283" y="3045416"/>
            <a:ext cx="2905123" cy="95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873996" y="3660071"/>
            <a:ext cx="3202005" cy="16924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840480" y="2590309"/>
            <a:ext cx="3379885" cy="22930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030283" y="2029629"/>
            <a:ext cx="2993161" cy="20388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822649" y="2520445"/>
            <a:ext cx="3253352" cy="11854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840480" y="5309483"/>
            <a:ext cx="3269037" cy="5999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01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1" y="717452"/>
            <a:ext cx="11952848" cy="61405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83151" y="6302326"/>
            <a:ext cx="24899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290647" y="2667534"/>
            <a:ext cx="3784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Klein, grau, weiß, feige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8924" y="2667485"/>
            <a:ext cx="3784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Obst, Gemüse, Blätter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4716" y="5898540"/>
            <a:ext cx="37842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Groß, dick, schwarz, braun, weiß, gefährlich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53133" y="4331880"/>
            <a:ext cx="3784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Raubtier, groß, grau, stark, schrecklich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40507" y="3502247"/>
            <a:ext cx="3784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Kleine Tiere und Vögel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24093" y="4254910"/>
            <a:ext cx="3784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Klein Tiere und Vögel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24093" y="5228955"/>
            <a:ext cx="3784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Beeren, Pilze, Obst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24093" y="5794494"/>
            <a:ext cx="3903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Kleine Tiere, Honig, Fisch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90647" y="5269598"/>
            <a:ext cx="3784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Klein, grau, dornig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53133" y="3462522"/>
            <a:ext cx="3784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Raubtier, schlau, rot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4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Wortr</a:t>
            </a:r>
            <a:r>
              <a:rPr lang="de-DE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ätsel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2134" y="845291"/>
            <a:ext cx="888140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-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Raten Sie mal</a:t>
            </a:r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Welche Tiere sind hier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05" y="1697411"/>
            <a:ext cx="9115864" cy="4548643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4825217" y="1697411"/>
            <a:ext cx="4642339" cy="7222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350498" y="2279704"/>
            <a:ext cx="4642339" cy="7222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71667" y="2958354"/>
            <a:ext cx="5683348" cy="7222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350497" y="3637004"/>
            <a:ext cx="8004518" cy="7222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50497" y="4262879"/>
            <a:ext cx="4642339" cy="7222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712676" y="4867954"/>
            <a:ext cx="4642339" cy="7222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350497" y="5560672"/>
            <a:ext cx="9045528" cy="72223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8173248" y="2907314"/>
            <a:ext cx="3287701" cy="8679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37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1,2,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Seite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 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Stellen Sie Fragen zu folgenden Sätzen!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960" y="3936156"/>
            <a:ext cx="2677726" cy="215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5" y="3795134"/>
            <a:ext cx="3381829" cy="214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Wiederholen Tiernamen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Hörverstehen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Rätsel lösen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Rätsel lösen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ьная выноска 34"/>
          <p:cNvSpPr/>
          <p:nvPr/>
        </p:nvSpPr>
        <p:spPr>
          <a:xfrm>
            <a:off x="3589362" y="866281"/>
            <a:ext cx="4729095" cy="3370254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Sehe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vor mir nur saftig‘ Gras,</a:t>
            </a:r>
          </a:p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dann danke ich laut mit „Muh!“</a:t>
            </a:r>
          </a:p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gebe leckere Milch von mir,</a:t>
            </a:r>
          </a:p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Drum bin ich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eine…</a:t>
            </a:r>
            <a:endParaRPr lang="de-DE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ьная выноска 35"/>
          <p:cNvSpPr/>
          <p:nvPr/>
        </p:nvSpPr>
        <p:spPr>
          <a:xfrm rot="20957389" flipH="1">
            <a:off x="357617" y="4787207"/>
            <a:ext cx="4616989" cy="1700626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ist der brave Wachtermann,</a:t>
            </a:r>
          </a:p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Knochen frisst und bellen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kann?</a:t>
            </a:r>
            <a:endParaRPr lang="de-DE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ьная выноска 36"/>
          <p:cNvSpPr/>
          <p:nvPr/>
        </p:nvSpPr>
        <p:spPr>
          <a:xfrm flipH="1">
            <a:off x="126266" y="1774626"/>
            <a:ext cx="4814223" cy="2788115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Sporen am Fuß hat und reitet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nicht, hat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Sichel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schneidet nicht,</a:t>
            </a:r>
          </a:p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 einen Kamm und Kämmt sich nicht? </a:t>
            </a:r>
          </a:p>
        </p:txBody>
      </p:sp>
      <p:sp>
        <p:nvSpPr>
          <p:cNvPr id="38" name="Овальная выноска 37"/>
          <p:cNvSpPr/>
          <p:nvPr/>
        </p:nvSpPr>
        <p:spPr>
          <a:xfrm>
            <a:off x="6913139" y="1860062"/>
            <a:ext cx="5162842" cy="2175970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läuft </a:t>
            </a:r>
            <a:r>
              <a:rPr lang="de-DE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Gallop</a:t>
            </a:r>
            <a:endParaRPr lang="de-DE" sz="2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auch mal Trab.</a:t>
            </a:r>
          </a:p>
          <a:p>
            <a:pPr algn="ctr"/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Wenn´s schnell geht,</a:t>
            </a:r>
          </a:p>
          <a:p>
            <a:pPr algn="ctr"/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Fällt der Reiter ab.</a:t>
            </a:r>
          </a:p>
          <a:p>
            <a:pPr algn="ctr"/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Овальная выноска 38"/>
          <p:cNvSpPr/>
          <p:nvPr/>
        </p:nvSpPr>
        <p:spPr>
          <a:xfrm rot="714499">
            <a:off x="7811603" y="4780252"/>
            <a:ext cx="4128989" cy="1742877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 </a:t>
            </a:r>
            <a:r>
              <a:rPr lang="de-DE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weich. Sie wohnt im Haus. Sie mag Milch und Maus. </a:t>
            </a:r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789274" y="4902901"/>
            <a:ext cx="4790364" cy="1315019"/>
          </a:xfrm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Haustier </a:t>
            </a:r>
          </a:p>
          <a:p>
            <a:r>
              <a:rPr lang="de-DE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das?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06" y="992427"/>
            <a:ext cx="3447901" cy="29264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4" y="761176"/>
            <a:ext cx="3066307" cy="32723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356" y="760584"/>
            <a:ext cx="3773197" cy="305689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36" y="4038378"/>
            <a:ext cx="2583799" cy="256249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296" y="3743325"/>
            <a:ext cx="2675089" cy="284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0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4" y="769256"/>
            <a:ext cx="11530013" cy="5834743"/>
          </a:xfrm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</a:t>
            </a:r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 hören Sie</a:t>
            </a:r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45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99" y="1039165"/>
            <a:ext cx="1878043" cy="26474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99" y="3500599"/>
            <a:ext cx="2067585" cy="29742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652" y="1717135"/>
            <a:ext cx="2649989" cy="2267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343" y="1324628"/>
            <a:ext cx="3131302" cy="31313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73" y="1488231"/>
            <a:ext cx="2742332" cy="28040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937" y="3897190"/>
            <a:ext cx="3233269" cy="25802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907" y="1530628"/>
            <a:ext cx="6377906" cy="494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3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Wilde Tiere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8" y="624115"/>
            <a:ext cx="11779347" cy="60861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7" y="1738204"/>
            <a:ext cx="3766874" cy="4604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890" y="3075651"/>
            <a:ext cx="2996027" cy="3477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02" y="2185394"/>
            <a:ext cx="2209886" cy="30427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14" y="3998403"/>
            <a:ext cx="2743858" cy="27438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352" y="647076"/>
            <a:ext cx="2264669" cy="223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7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Wilde Tiere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1" y="835129"/>
            <a:ext cx="11633981" cy="58470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8" y="3293013"/>
            <a:ext cx="3319974" cy="3600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630" y="3609534"/>
            <a:ext cx="2789860" cy="30726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485" y="624114"/>
            <a:ext cx="4609514" cy="29644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11" y="1014409"/>
            <a:ext cx="3589534" cy="371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6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Wilde Tiere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6" y="731519"/>
            <a:ext cx="11605846" cy="59576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1396">
            <a:off x="6299040" y="3823595"/>
            <a:ext cx="5486875" cy="3116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94" y="1152207"/>
            <a:ext cx="5715798" cy="45535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33" y="543282"/>
            <a:ext cx="9481624" cy="61459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54" y="777510"/>
            <a:ext cx="6553578" cy="337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27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Wilde Tiere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78" y="628996"/>
            <a:ext cx="3204503" cy="30370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786" y="857690"/>
            <a:ext cx="3176901" cy="28083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905" y="389830"/>
            <a:ext cx="3105152" cy="31570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5" y="3324165"/>
            <a:ext cx="2878720" cy="34935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373" y="3143497"/>
            <a:ext cx="4034305" cy="3743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973" y="3324165"/>
            <a:ext cx="2628989" cy="3509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24" y="804782"/>
            <a:ext cx="2477969" cy="30419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954" y="1968344"/>
            <a:ext cx="2539113" cy="49186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1999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4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Gedicht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4" y="769256"/>
            <a:ext cx="11530013" cy="5834743"/>
          </a:xfrm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Tiere können</a:t>
            </a:r>
          </a:p>
          <a:p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Tiere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springen,</a:t>
            </a:r>
          </a:p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 möchten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lieber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singen.</a:t>
            </a:r>
          </a:p>
          <a:p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Manche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wollen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ganz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gern fliegen,</a:t>
            </a:r>
          </a:p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 bleiben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besser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liegen.</a:t>
            </a:r>
          </a:p>
          <a:p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Dann gibt's welche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gut tauchen,</a:t>
            </a:r>
          </a:p>
          <a:p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auch welche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laut fauchen.</a:t>
            </a:r>
          </a:p>
          <a:p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Manche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 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schlecht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sehen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 dafür</a:t>
            </a:r>
            <a:r>
              <a:rPr lang="ru-RU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 gehen</a:t>
            </a:r>
            <a:r>
              <a:rPr lang="de-DE" sz="3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76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4204</TotalTime>
  <Words>522</Words>
  <Application>Microsoft Office PowerPoint</Application>
  <PresentationFormat>Широкоэкранный</PresentationFormat>
  <Paragraphs>153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Rätsel lösen</vt:lpstr>
      <vt:lpstr>Hörverstehen</vt:lpstr>
      <vt:lpstr>Wilde Tiere</vt:lpstr>
      <vt:lpstr>Wilde Tiere</vt:lpstr>
      <vt:lpstr>Wilde Tiere</vt:lpstr>
      <vt:lpstr>Wilde Tiere</vt:lpstr>
      <vt:lpstr>Das Gedicht</vt:lpstr>
      <vt:lpstr>Das Lied</vt:lpstr>
      <vt:lpstr>Wir lesen den Text</vt:lpstr>
      <vt:lpstr>Wir machen Übung</vt:lpstr>
      <vt:lpstr>Neue Wörter</vt:lpstr>
      <vt:lpstr>Neue Wörter</vt:lpstr>
      <vt:lpstr>Antonyme</vt:lpstr>
      <vt:lpstr>Wir machen Übung</vt:lpstr>
      <vt:lpstr>Worträtsel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76</cp:revision>
  <dcterms:created xsi:type="dcterms:W3CDTF">2020-09-21T16:11:53Z</dcterms:created>
  <dcterms:modified xsi:type="dcterms:W3CDTF">2020-12-18T19:50:58Z</dcterms:modified>
</cp:coreProperties>
</file>