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480" r:id="rId3"/>
    <p:sldId id="488" r:id="rId4"/>
    <p:sldId id="490" r:id="rId5"/>
    <p:sldId id="492" r:id="rId6"/>
    <p:sldId id="489" r:id="rId7"/>
    <p:sldId id="491" r:id="rId8"/>
    <p:sldId id="493" r:id="rId9"/>
    <p:sldId id="494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1099" autoAdjust="0"/>
  </p:normalViewPr>
  <p:slideViewPr>
    <p:cSldViewPr>
      <p:cViewPr>
        <p:scale>
          <a:sx n="57" d="100"/>
          <a:sy n="57" d="100"/>
        </p:scale>
        <p:origin x="836" y="32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0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1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240.png"/><Relationship Id="rId3" Type="http://schemas.openxmlformats.org/officeDocument/2006/relationships/image" Target="../media/image310.png"/><Relationship Id="rId12" Type="http://schemas.openxmlformats.org/officeDocument/2006/relationships/image" Target="../media/image230.png"/><Relationship Id="rId17" Type="http://schemas.openxmlformats.org/officeDocument/2006/relationships/image" Target="../media/image33.png"/><Relationship Id="rId2" Type="http://schemas.openxmlformats.org/officeDocument/2006/relationships/image" Target="../media/image130.png"/><Relationship Id="rId16" Type="http://schemas.openxmlformats.org/officeDocument/2006/relationships/image" Target="../media/image2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0.png"/><Relationship Id="rId11" Type="http://schemas.openxmlformats.org/officeDocument/2006/relationships/image" Target="../media/image220.png"/><Relationship Id="rId5" Type="http://schemas.openxmlformats.org/officeDocument/2006/relationships/image" Target="../media/image160.png"/><Relationship Id="rId15" Type="http://schemas.openxmlformats.org/officeDocument/2006/relationships/image" Target="../media/image32.png"/><Relationship Id="rId10" Type="http://schemas.openxmlformats.org/officeDocument/2006/relationships/image" Target="../media/image210.png"/><Relationship Id="rId4" Type="http://schemas.openxmlformats.org/officeDocument/2006/relationships/image" Target="../media/image150.png"/><Relationship Id="rId9" Type="http://schemas.openxmlformats.org/officeDocument/2006/relationships/image" Target="../media/image200.png"/><Relationship Id="rId14" Type="http://schemas.openxmlformats.org/officeDocument/2006/relationships/image" Target="../media/image2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0.png"/><Relationship Id="rId7" Type="http://schemas.openxmlformats.org/officeDocument/2006/relationships/image" Target="../media/image37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11" Type="http://schemas.openxmlformats.org/officeDocument/2006/relationships/image" Target="../media/image30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" Type="http://schemas.openxmlformats.org/officeDocument/2006/relationships/image" Target="../media/image42.png"/><Relationship Id="rId21" Type="http://schemas.openxmlformats.org/officeDocument/2006/relationships/image" Target="../media/image60.png"/><Relationship Id="rId34" Type="http://schemas.openxmlformats.org/officeDocument/2006/relationships/image" Target="../media/image73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33" Type="http://schemas.openxmlformats.org/officeDocument/2006/relationships/image" Target="../media/image7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29" Type="http://schemas.openxmlformats.org/officeDocument/2006/relationships/image" Target="../media/image6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32" Type="http://schemas.openxmlformats.org/officeDocument/2006/relationships/image" Target="../media/image71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31" Type="http://schemas.openxmlformats.org/officeDocument/2006/relationships/image" Target="../media/image70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015465" y="2346553"/>
            <a:ext cx="10498862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010252"/>
            <a:chOff x="439458" y="322808"/>
            <a:chExt cx="4985770" cy="45501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438002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804387" y="2566010"/>
            <a:ext cx="648072" cy="176221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4387" y="4997931"/>
            <a:ext cx="666126" cy="17622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suntrino.ru/files/upload_15861636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395" y="3447115"/>
            <a:ext cx="4229001" cy="349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285454" y="684868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8332" y="3114685"/>
            <a:ext cx="96850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qo‘shishga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12 ta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32068" y="1439797"/>
                <a:ext cx="8856984" cy="800219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2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sonlarni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yig‘indisini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toping. </a:t>
                </a:r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2068" y="1439797"/>
                <a:ext cx="8856984" cy="800219"/>
              </a:xfrm>
              <a:blipFill>
                <a:blip r:embed="rId2"/>
                <a:stretch>
                  <a:fillRect l="-247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37527" y="301991"/>
            <a:ext cx="7035682" cy="706172"/>
          </a:xfrm>
        </p:spPr>
        <p:txBody>
          <a:bodyPr/>
          <a:lstStyle/>
          <a:p>
            <a:r>
              <a:rPr lang="en-US" sz="4400" b="1" dirty="0" err="1" smtClean="0"/>
              <a:t>Aralash</a:t>
            </a:r>
            <a:r>
              <a:rPr lang="en-US" sz="4400" b="1" dirty="0" smtClean="0"/>
              <a:t> sonlarni </a:t>
            </a:r>
            <a:r>
              <a:rPr lang="en-US" sz="4400" b="1" dirty="0" err="1" smtClean="0"/>
              <a:t>qo‘shish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1794015" y="3445932"/>
                <a:ext cx="1822708" cy="79810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015" y="3445932"/>
                <a:ext cx="1822708" cy="798104"/>
              </a:xfrm>
              <a:prstGeom prst="rect">
                <a:avLst/>
              </a:prstGeom>
              <a:blipFill>
                <a:blip r:embed="rId3"/>
                <a:stretch>
                  <a:fillRect l="-11706" t="-3053" r="-14716" b="-18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9121444" y="3330823"/>
                <a:ext cx="2235451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1444" y="3330823"/>
                <a:ext cx="2235451" cy="800219"/>
              </a:xfrm>
              <a:prstGeom prst="rect">
                <a:avLst/>
              </a:prstGeom>
              <a:blipFill>
                <a:blip r:embed="rId4"/>
                <a:stretch>
                  <a:fillRect l="-5177" t="-3030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2822"/>
              </p:ext>
            </p:extLst>
          </p:nvPr>
        </p:nvGraphicFramePr>
        <p:xfrm>
          <a:off x="298473" y="2542825"/>
          <a:ext cx="1023009" cy="518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009">
                  <a:extLst>
                    <a:ext uri="{9D8B030D-6E8A-4147-A177-3AD203B41FA5}">
                      <a16:colId xmlns:a16="http://schemas.microsoft.com/office/drawing/2014/main" val="1428639447"/>
                    </a:ext>
                  </a:extLst>
                </a:gridCol>
              </a:tblGrid>
              <a:tr h="5182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541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06689"/>
              </p:ext>
            </p:extLst>
          </p:nvPr>
        </p:nvGraphicFramePr>
        <p:xfrm>
          <a:off x="1432248" y="2542825"/>
          <a:ext cx="1023009" cy="51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009">
                  <a:extLst>
                    <a:ext uri="{9D8B030D-6E8A-4147-A177-3AD203B41FA5}">
                      <a16:colId xmlns:a16="http://schemas.microsoft.com/office/drawing/2014/main" val="1428639447"/>
                    </a:ext>
                  </a:extLst>
                </a:gridCol>
              </a:tblGrid>
              <a:tr h="518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54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52039"/>
              </p:ext>
            </p:extLst>
          </p:nvPr>
        </p:nvGraphicFramePr>
        <p:xfrm>
          <a:off x="2541236" y="2542825"/>
          <a:ext cx="1041400" cy="51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8119529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25346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46704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60489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1098970"/>
                    </a:ext>
                  </a:extLst>
                </a:gridCol>
              </a:tblGrid>
              <a:tr h="518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72829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27944"/>
              </p:ext>
            </p:extLst>
          </p:nvPr>
        </p:nvGraphicFramePr>
        <p:xfrm>
          <a:off x="5155773" y="2542825"/>
          <a:ext cx="1041400" cy="51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8119529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25346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46704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60489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1098970"/>
                    </a:ext>
                  </a:extLst>
                </a:gridCol>
              </a:tblGrid>
              <a:tr h="518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72829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4794"/>
              </p:ext>
            </p:extLst>
          </p:nvPr>
        </p:nvGraphicFramePr>
        <p:xfrm>
          <a:off x="9935793" y="2542825"/>
          <a:ext cx="1041400" cy="51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8119529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25346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46704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60489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1098970"/>
                    </a:ext>
                  </a:extLst>
                </a:gridCol>
              </a:tblGrid>
              <a:tr h="518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7282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05939"/>
              </p:ext>
            </p:extLst>
          </p:nvPr>
        </p:nvGraphicFramePr>
        <p:xfrm>
          <a:off x="7736409" y="2542825"/>
          <a:ext cx="1023009" cy="518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009">
                  <a:extLst>
                    <a:ext uri="{9D8B030D-6E8A-4147-A177-3AD203B41FA5}">
                      <a16:colId xmlns:a16="http://schemas.microsoft.com/office/drawing/2014/main" val="1428639447"/>
                    </a:ext>
                  </a:extLst>
                </a:gridCol>
              </a:tblGrid>
              <a:tr h="5182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54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120493"/>
              </p:ext>
            </p:extLst>
          </p:nvPr>
        </p:nvGraphicFramePr>
        <p:xfrm>
          <a:off x="8836101" y="2542825"/>
          <a:ext cx="1023009" cy="51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009">
                  <a:extLst>
                    <a:ext uri="{9D8B030D-6E8A-4147-A177-3AD203B41FA5}">
                      <a16:colId xmlns:a16="http://schemas.microsoft.com/office/drawing/2014/main" val="1428639447"/>
                    </a:ext>
                  </a:extLst>
                </a:gridCol>
              </a:tblGrid>
              <a:tr h="518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541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806580"/>
              </p:ext>
            </p:extLst>
          </p:nvPr>
        </p:nvGraphicFramePr>
        <p:xfrm>
          <a:off x="6636717" y="2542825"/>
          <a:ext cx="1023009" cy="518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009">
                  <a:extLst>
                    <a:ext uri="{9D8B030D-6E8A-4147-A177-3AD203B41FA5}">
                      <a16:colId xmlns:a16="http://schemas.microsoft.com/office/drawing/2014/main" val="1428639447"/>
                    </a:ext>
                  </a:extLst>
                </a:gridCol>
              </a:tblGrid>
              <a:tr h="5182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541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41847"/>
              </p:ext>
            </p:extLst>
          </p:nvPr>
        </p:nvGraphicFramePr>
        <p:xfrm>
          <a:off x="4027563" y="2548140"/>
          <a:ext cx="1023009" cy="51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009">
                  <a:extLst>
                    <a:ext uri="{9D8B030D-6E8A-4147-A177-3AD203B41FA5}">
                      <a16:colId xmlns:a16="http://schemas.microsoft.com/office/drawing/2014/main" val="1428639447"/>
                    </a:ext>
                  </a:extLst>
                </a:gridCol>
              </a:tblGrid>
              <a:tr h="518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541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605135" y="244802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/>
              <a:t>+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197173" y="2432421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 smtClean="0"/>
              <a:t>=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46189" y="5269461"/>
            <a:ext cx="7056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qisqacha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ko‘rinishda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728480" y="5056720"/>
                <a:ext cx="432048" cy="914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480" y="5056720"/>
                <a:ext cx="432048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8882389" y="5084101"/>
                <a:ext cx="432048" cy="914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2389" y="5084101"/>
                <a:ext cx="432048" cy="914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949427" y="5084101"/>
                <a:ext cx="432048" cy="914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9427" y="5084101"/>
                <a:ext cx="432048" cy="914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Дуга 23"/>
          <p:cNvSpPr/>
          <p:nvPr/>
        </p:nvSpPr>
        <p:spPr>
          <a:xfrm>
            <a:off x="7578254" y="4507679"/>
            <a:ext cx="1147916" cy="1314832"/>
          </a:xfrm>
          <a:prstGeom prst="arc">
            <a:avLst>
              <a:gd name="adj1" fmla="val 11070836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8715094" y="4528148"/>
            <a:ext cx="1147916" cy="1387401"/>
          </a:xfrm>
          <a:prstGeom prst="arc">
            <a:avLst>
              <a:gd name="adj1" fmla="val 11070836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0800000">
            <a:off x="9045557" y="5315471"/>
            <a:ext cx="1147916" cy="1387401"/>
          </a:xfrm>
          <a:prstGeom prst="arc">
            <a:avLst>
              <a:gd name="adj1" fmla="val 11070836"/>
              <a:gd name="adj2" fmla="val 2131735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0800000">
            <a:off x="7858297" y="5315471"/>
            <a:ext cx="1147916" cy="1387401"/>
          </a:xfrm>
          <a:prstGeom prst="arc">
            <a:avLst>
              <a:gd name="adj1" fmla="val 11070836"/>
              <a:gd name="adj2" fmla="val 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534333" y="600541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289052" y="5208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164427" y="521777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606937" y="518918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534333" y="518927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359588" y="518927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736409" y="4566876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Заголовок 1"/>
              <p:cNvSpPr txBox="1">
                <a:spLocks/>
              </p:cNvSpPr>
              <p:nvPr/>
            </p:nvSpPr>
            <p:spPr>
              <a:xfrm>
                <a:off x="6299335" y="3379821"/>
                <a:ext cx="2929695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335" y="3379821"/>
                <a:ext cx="2929695" cy="800219"/>
              </a:xfrm>
              <a:prstGeom prst="rect">
                <a:avLst/>
              </a:prstGeom>
              <a:blipFill>
                <a:blip r:embed="rId8"/>
                <a:stretch>
                  <a:fillRect l="-3950" t="-3030" r="-3950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Заголовок 1"/>
              <p:cNvSpPr txBox="1">
                <a:spLocks/>
              </p:cNvSpPr>
              <p:nvPr/>
            </p:nvSpPr>
            <p:spPr>
              <a:xfrm>
                <a:off x="3616724" y="3410851"/>
                <a:ext cx="279146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724" y="3410851"/>
                <a:ext cx="2791460" cy="800219"/>
              </a:xfrm>
              <a:prstGeom prst="rect">
                <a:avLst/>
              </a:prstGeom>
              <a:blipFill>
                <a:blip r:embed="rId9"/>
                <a:stretch>
                  <a:fillRect l="-4148" t="-3053" r="-8297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>
              <a:xfrm>
                <a:off x="10570333" y="3374322"/>
                <a:ext cx="786562" cy="80041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2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0333" y="3374322"/>
                <a:ext cx="786562" cy="800413"/>
              </a:xfrm>
              <a:prstGeom prst="rect">
                <a:avLst/>
              </a:prstGeom>
              <a:blipFill>
                <a:blip r:embed="rId10"/>
                <a:stretch>
                  <a:fillRect l="-27907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Заголовок 1"/>
          <p:cNvSpPr txBox="1">
            <a:spLocks/>
          </p:cNvSpPr>
          <p:nvPr/>
        </p:nvSpPr>
        <p:spPr>
          <a:xfrm flipH="1">
            <a:off x="10215965" y="3509901"/>
            <a:ext cx="50198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2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7" grpId="0"/>
      <p:bldP spid="18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04114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368202"/>
            <a:ext cx="12169352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Rasmlarni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tegishli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shakllar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to‘ldiring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yordamida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amallarni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bajaring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1737335" y="3555920"/>
                <a:ext cx="648072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35" y="3555920"/>
                <a:ext cx="648072" cy="797591"/>
              </a:xfrm>
              <a:prstGeom prst="rect">
                <a:avLst/>
              </a:prstGeom>
              <a:blipFill>
                <a:blip r:embed="rId2"/>
                <a:stretch>
                  <a:fillRect l="-33962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4545267" y="3555921"/>
                <a:ext cx="648072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267" y="3555921"/>
                <a:ext cx="648072" cy="797591"/>
              </a:xfrm>
              <a:prstGeom prst="rect">
                <a:avLst/>
              </a:prstGeom>
              <a:blipFill>
                <a:blip r:embed="rId3"/>
                <a:stretch>
                  <a:fillRect l="-33962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3348675" y="3599925"/>
            <a:ext cx="54434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41529" y="3677460"/>
            <a:ext cx="5040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5953629" y="3555407"/>
                <a:ext cx="735124" cy="79810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629" y="3555407"/>
                <a:ext cx="735124" cy="798104"/>
              </a:xfrm>
              <a:prstGeom prst="rect">
                <a:avLst/>
              </a:prstGeom>
              <a:blipFill>
                <a:blip r:embed="rId4"/>
                <a:stretch>
                  <a:fillRect l="-30000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Блок-схема: узел 1"/>
          <p:cNvSpPr/>
          <p:nvPr/>
        </p:nvSpPr>
        <p:spPr>
          <a:xfrm>
            <a:off x="896541" y="2464779"/>
            <a:ext cx="790552" cy="889061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794867" y="2464780"/>
            <a:ext cx="790552" cy="889061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825511" y="2464779"/>
            <a:ext cx="790552" cy="889061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руговая 11"/>
          <p:cNvSpPr/>
          <p:nvPr/>
        </p:nvSpPr>
        <p:spPr>
          <a:xfrm>
            <a:off x="2764561" y="2464780"/>
            <a:ext cx="812653" cy="889061"/>
          </a:xfrm>
          <a:prstGeom prst="pie">
            <a:avLst>
              <a:gd name="adj1" fmla="val 10538348"/>
              <a:gd name="adj2" fmla="val 16270278"/>
            </a:avLst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овая 14"/>
          <p:cNvSpPr/>
          <p:nvPr/>
        </p:nvSpPr>
        <p:spPr>
          <a:xfrm>
            <a:off x="4718364" y="2464779"/>
            <a:ext cx="812653" cy="889061"/>
          </a:xfrm>
          <a:prstGeom prst="pie">
            <a:avLst>
              <a:gd name="adj1" fmla="val 5490600"/>
              <a:gd name="adj2" fmla="val 16270278"/>
            </a:avLst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718364" y="2925893"/>
            <a:ext cx="406326" cy="1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3408134" y="2618116"/>
            <a:ext cx="33816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304114" y="2648893"/>
            <a:ext cx="5040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5683581" y="2464778"/>
            <a:ext cx="790552" cy="889061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6581907" y="2464779"/>
            <a:ext cx="790552" cy="889061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7480233" y="2464777"/>
            <a:ext cx="790552" cy="889061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руговая 24"/>
          <p:cNvSpPr/>
          <p:nvPr/>
        </p:nvSpPr>
        <p:spPr>
          <a:xfrm>
            <a:off x="8403741" y="2481360"/>
            <a:ext cx="812653" cy="889061"/>
          </a:xfrm>
          <a:prstGeom prst="pie">
            <a:avLst>
              <a:gd name="adj1" fmla="val 5383974"/>
              <a:gd name="adj2" fmla="val 47315"/>
            </a:avLst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8403741" y="2925891"/>
            <a:ext cx="406326" cy="1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5" idx="3"/>
          </p:cNvCxnSpPr>
          <p:nvPr/>
        </p:nvCxnSpPr>
        <p:spPr>
          <a:xfrm flipH="1">
            <a:off x="8810067" y="2481360"/>
            <a:ext cx="1" cy="44453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узел 29"/>
          <p:cNvSpPr/>
          <p:nvPr/>
        </p:nvSpPr>
        <p:spPr>
          <a:xfrm>
            <a:off x="1057056" y="4660551"/>
            <a:ext cx="790552" cy="889061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1955382" y="4660552"/>
            <a:ext cx="790552" cy="889061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2836693" y="4677131"/>
            <a:ext cx="790552" cy="889061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руговая 33"/>
          <p:cNvSpPr/>
          <p:nvPr/>
        </p:nvSpPr>
        <p:spPr>
          <a:xfrm>
            <a:off x="5479025" y="4635586"/>
            <a:ext cx="812653" cy="889061"/>
          </a:xfrm>
          <a:prstGeom prst="pie">
            <a:avLst>
              <a:gd name="adj1" fmla="val 10798552"/>
              <a:gd name="adj2" fmla="val 2157796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4757658" y="4791435"/>
            <a:ext cx="33816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41" name="Круговая 40"/>
          <p:cNvSpPr/>
          <p:nvPr/>
        </p:nvSpPr>
        <p:spPr>
          <a:xfrm>
            <a:off x="3697034" y="4677131"/>
            <a:ext cx="812653" cy="889061"/>
          </a:xfrm>
          <a:prstGeom prst="pie">
            <a:avLst>
              <a:gd name="adj1" fmla="val 3793394"/>
              <a:gd name="adj2" fmla="val 47315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906809" y="4732558"/>
            <a:ext cx="187960" cy="38010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888585" y="4734877"/>
            <a:ext cx="423439" cy="78976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41" idx="2"/>
            <a:endCxn id="41" idx="0"/>
          </p:cNvCxnSpPr>
          <p:nvPr/>
        </p:nvCxnSpPr>
        <p:spPr>
          <a:xfrm>
            <a:off x="3697034" y="5121662"/>
            <a:ext cx="812653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Круговая 68"/>
          <p:cNvSpPr/>
          <p:nvPr/>
        </p:nvSpPr>
        <p:spPr>
          <a:xfrm>
            <a:off x="5475285" y="4635585"/>
            <a:ext cx="812653" cy="889061"/>
          </a:xfrm>
          <a:prstGeom prst="pie">
            <a:avLst>
              <a:gd name="adj1" fmla="val 14519503"/>
              <a:gd name="adj2" fmla="val 1791574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Заголовок 1"/>
              <p:cNvSpPr txBox="1">
                <a:spLocks/>
              </p:cNvSpPr>
              <p:nvPr/>
            </p:nvSpPr>
            <p:spPr>
              <a:xfrm>
                <a:off x="3156165" y="5794286"/>
                <a:ext cx="648072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165" y="5794286"/>
                <a:ext cx="648072" cy="805862"/>
              </a:xfrm>
              <a:prstGeom prst="rect">
                <a:avLst/>
              </a:prstGeom>
              <a:blipFill>
                <a:blip r:embed="rId5"/>
                <a:stretch>
                  <a:fillRect l="-33962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5707725" y="5781329"/>
                <a:ext cx="648072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725" y="5781329"/>
                <a:ext cx="648072" cy="7975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Заголовок 1"/>
          <p:cNvSpPr txBox="1">
            <a:spLocks/>
          </p:cNvSpPr>
          <p:nvPr/>
        </p:nvSpPr>
        <p:spPr>
          <a:xfrm>
            <a:off x="4767505" y="5838291"/>
            <a:ext cx="54434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6222105" y="5928773"/>
            <a:ext cx="5040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Заголовок 1"/>
              <p:cNvSpPr txBox="1">
                <a:spLocks/>
              </p:cNvSpPr>
              <p:nvPr/>
            </p:nvSpPr>
            <p:spPr>
              <a:xfrm>
                <a:off x="6594265" y="5747015"/>
                <a:ext cx="885968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265" y="5747015"/>
                <a:ext cx="885968" cy="800219"/>
              </a:xfrm>
              <a:prstGeom prst="rect">
                <a:avLst/>
              </a:prstGeom>
              <a:blipFill>
                <a:blip r:embed="rId7"/>
                <a:stretch>
                  <a:fillRect l="-24828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Заголовок 1"/>
              <p:cNvSpPr txBox="1">
                <a:spLocks/>
              </p:cNvSpPr>
              <p:nvPr/>
            </p:nvSpPr>
            <p:spPr>
              <a:xfrm>
                <a:off x="7266140" y="5745957"/>
                <a:ext cx="109138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2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140" y="5745957"/>
                <a:ext cx="1091382" cy="800219"/>
              </a:xfrm>
              <a:prstGeom prst="rect">
                <a:avLst/>
              </a:prstGeom>
              <a:blipFill>
                <a:blip r:embed="rId8"/>
                <a:stretch>
                  <a:fillRect l="-22905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59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9" grpId="0"/>
      <p:bldP spid="20" grpId="0"/>
      <p:bldP spid="36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75525" y="431936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     2 -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352128" y="1368202"/>
                <a:ext cx="11809393" cy="1231106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Uchburchakning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tomonlari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dm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dm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 dm. </a:t>
                </a:r>
                <a:r>
                  <a:rPr lang="en-US" sz="2800" b="1" dirty="0" err="1" smtClean="0">
                    <a:solidFill>
                      <a:srgbClr val="002060"/>
                    </a:solidFill>
                  </a:rPr>
                  <a:t>Uning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perimetrini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toping.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352128" y="1368202"/>
                <a:ext cx="11809393" cy="1231106"/>
              </a:xfrm>
              <a:blipFill>
                <a:blip r:embed="rId2"/>
                <a:stretch>
                  <a:fillRect l="-1859" b="-16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внобедренный треугольник 4"/>
          <p:cNvSpPr/>
          <p:nvPr/>
        </p:nvSpPr>
        <p:spPr>
          <a:xfrm>
            <a:off x="8128992" y="2335969"/>
            <a:ext cx="2722393" cy="2473682"/>
          </a:xfrm>
          <a:prstGeom prst="triangle">
            <a:avLst>
              <a:gd name="adj" fmla="val 4870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6889151" y="3087927"/>
                <a:ext cx="1709687" cy="8086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bg2">
                        <a:lumMod val="10000"/>
                      </a:schemeClr>
                    </a:solidFill>
                  </a:rPr>
                  <a:t>a = 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151" y="3087927"/>
                <a:ext cx="1709687" cy="808684"/>
              </a:xfrm>
              <a:prstGeom prst="rect">
                <a:avLst/>
              </a:prstGeom>
              <a:blipFill>
                <a:blip r:embed="rId3"/>
                <a:stretch>
                  <a:fillRect l="-6762"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8273009" y="4849995"/>
                <a:ext cx="169465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bg2">
                        <a:lumMod val="10000"/>
                      </a:schemeClr>
                    </a:solidFill>
                  </a:rPr>
                  <a:t>c = 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009" y="4849995"/>
                <a:ext cx="1694654" cy="800219"/>
              </a:xfrm>
              <a:prstGeom prst="rect">
                <a:avLst/>
              </a:prstGeom>
              <a:blipFill>
                <a:blip r:embed="rId4"/>
                <a:stretch>
                  <a:fillRect l="-6835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10203314" y="3087927"/>
                <a:ext cx="180020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bg2">
                        <a:lumMod val="10000"/>
                      </a:schemeClr>
                    </a:solidFill>
                  </a:rPr>
                  <a:t>b = 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3314" y="3087927"/>
                <a:ext cx="1800200" cy="800219"/>
              </a:xfrm>
              <a:prstGeom prst="rect">
                <a:avLst/>
              </a:prstGeom>
              <a:blipFill>
                <a:blip r:embed="rId5"/>
                <a:stretch>
                  <a:fillRect l="-6780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8548464" y="4053407"/>
            <a:ext cx="1143744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 P = 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40160" y="3120711"/>
            <a:ext cx="309634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3200" kern="0" dirty="0" smtClean="0">
                <a:solidFill>
                  <a:srgbClr val="002060"/>
                </a:solidFill>
              </a:rPr>
              <a:t>P = a + b + c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40160" y="5003882"/>
            <a:ext cx="81921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3200" kern="0" dirty="0" smtClean="0">
                <a:solidFill>
                  <a:srgbClr val="002060"/>
                </a:solidFill>
              </a:rPr>
              <a:t>P</a:t>
            </a:r>
            <a:r>
              <a:rPr lang="en-US" sz="3200" kern="0" dirty="0" smtClean="0">
                <a:solidFill>
                  <a:schemeClr val="tx1"/>
                </a:solidFill>
              </a:rPr>
              <a:t>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Заголовок 1"/>
              <p:cNvSpPr txBox="1">
                <a:spLocks/>
              </p:cNvSpPr>
              <p:nvPr/>
            </p:nvSpPr>
            <p:spPr>
              <a:xfrm>
                <a:off x="1428192" y="4779968"/>
                <a:ext cx="4077330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+ 11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36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192" y="4779968"/>
                <a:ext cx="4077330" cy="805862"/>
              </a:xfrm>
              <a:prstGeom prst="rect">
                <a:avLst/>
              </a:prstGeom>
              <a:blipFill>
                <a:blip r:embed="rId6"/>
                <a:stretch>
                  <a:fillRect l="-5232" r="-1196" b="-7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5254196" y="4809651"/>
                <a:ext cx="1223474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38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196" y="4809651"/>
                <a:ext cx="1223474" cy="794961"/>
              </a:xfrm>
              <a:prstGeom prst="rect">
                <a:avLst/>
              </a:prstGeom>
              <a:blipFill>
                <a:blip r:embed="rId7"/>
                <a:stretch>
                  <a:fillRect l="-1990" b="-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9281121" y="3859584"/>
                <a:ext cx="969039" cy="79496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121" y="3859584"/>
                <a:ext cx="969039" cy="794961"/>
              </a:xfrm>
              <a:prstGeom prst="rect">
                <a:avLst/>
              </a:prstGeom>
              <a:blipFill>
                <a:blip r:embed="rId8"/>
                <a:stretch>
                  <a:fillRect l="-22013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23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20" grpId="0"/>
      <p:bldP spid="21" grpId="0"/>
      <p:bldP spid="22" grpId="0"/>
      <p:bldP spid="24" grpId="0"/>
      <p:bldP spid="25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45723" y="333833"/>
            <a:ext cx="3618502" cy="677108"/>
          </a:xfrm>
        </p:spPr>
        <p:txBody>
          <a:bodyPr/>
          <a:lstStyle/>
          <a:p>
            <a:r>
              <a:rPr lang="en-US" sz="4400" b="1" dirty="0" smtClean="0"/>
              <a:t>3 -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91102" y="1284854"/>
                <a:ext cx="11665377" cy="1231106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To‘g‘ri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to‘rtburchakning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eni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dm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bo‘yi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esa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dm.</a:t>
                </a:r>
                <a:r>
                  <a:rPr lang="uz-Cyrl-UZ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To‘g‘ri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to‘rtburchakning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perimetrini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toping.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91102" y="1284854"/>
                <a:ext cx="11665377" cy="1231106"/>
              </a:xfrm>
              <a:blipFill rotWithShape="0">
                <a:blip r:embed="rId2"/>
                <a:stretch>
                  <a:fillRect l="-1882" b="-163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 txBox="1">
            <a:spLocks/>
          </p:cNvSpPr>
          <p:nvPr/>
        </p:nvSpPr>
        <p:spPr>
          <a:xfrm>
            <a:off x="305791" y="3031467"/>
            <a:ext cx="352839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3200" kern="0" dirty="0" smtClean="0">
                <a:solidFill>
                  <a:srgbClr val="002060"/>
                </a:solidFill>
              </a:rPr>
              <a:t>P = a + a + b + b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600060" y="3674115"/>
                <a:ext cx="2232249" cy="800219"/>
              </a:xfrm>
            </p:spPr>
            <p:txBody>
              <a:bodyPr/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a =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dm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00060" y="3674115"/>
                <a:ext cx="2232249" cy="800219"/>
              </a:xfrm>
              <a:blipFill>
                <a:blip r:embed="rId3"/>
                <a:stretch>
                  <a:fillRect l="-11202" r="-5738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8165687" y="4779094"/>
                <a:ext cx="2304257" cy="80868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200" kern="0" dirty="0" smtClean="0">
                    <a:solidFill>
                      <a:schemeClr val="tx1"/>
                    </a:solidFill>
                  </a:rPr>
                  <a:t>b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a:rPr lang="en-US" sz="360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dm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687" y="4779094"/>
                <a:ext cx="2304257" cy="808683"/>
              </a:xfrm>
              <a:prstGeom prst="rect">
                <a:avLst/>
              </a:prstGeom>
              <a:blipFill>
                <a:blip r:embed="rId4"/>
                <a:stretch>
                  <a:fillRect l="-10847" r="-3175" b="-9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7870551" y="3151266"/>
            <a:ext cx="2808312" cy="1610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45622" y="3031466"/>
            <a:ext cx="18002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rgbClr val="002060"/>
                </a:solidFill>
              </a:rPr>
              <a:t>= 2a + 2b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73743" y="6113969"/>
            <a:ext cx="1178865" cy="50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3200" kern="0" dirty="0" smtClean="0">
                <a:solidFill>
                  <a:srgbClr val="002060"/>
                </a:solidFill>
              </a:rPr>
              <a:t>P =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1083048" y="5860205"/>
                <a:ext cx="2442824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+ </a:t>
                </a:r>
                <a:endParaRPr lang="ru-RU" sz="32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48" y="5860205"/>
                <a:ext cx="2442824" cy="797591"/>
              </a:xfrm>
              <a:prstGeom prst="rect">
                <a:avLst/>
              </a:prstGeom>
              <a:blipFill>
                <a:blip r:embed="rId5"/>
                <a:stretch>
                  <a:fillRect l="-9000" t="-3053" r="-8250" b="-18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3499260" y="5883166"/>
                <a:ext cx="2366983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= </a:t>
                </a:r>
                <a:endParaRPr lang="ru-RU" sz="32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0" y="5883166"/>
                <a:ext cx="2366983" cy="797591"/>
              </a:xfrm>
              <a:prstGeom prst="rect">
                <a:avLst/>
              </a:prstGeom>
              <a:blipFill>
                <a:blip r:embed="rId6"/>
                <a:stretch>
                  <a:fillRect l="-9021" t="-3817" r="-11856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5841091" y="5883166"/>
                <a:ext cx="288032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= </a:t>
                </a:r>
                <a:endParaRPr lang="ru-RU" sz="32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091" y="5883166"/>
                <a:ext cx="2880320" cy="800219"/>
              </a:xfrm>
              <a:prstGeom prst="rect">
                <a:avLst/>
              </a:prstGeom>
              <a:blipFill>
                <a:blip r:embed="rId7"/>
                <a:stretch>
                  <a:fillRect l="-7400" t="-3053" r="-5497" b="-18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8516014" y="5855341"/>
                <a:ext cx="1426495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28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014" y="5855341"/>
                <a:ext cx="1426495" cy="800219"/>
              </a:xfrm>
              <a:prstGeom prst="rect">
                <a:avLst/>
              </a:prstGeom>
              <a:blipFill>
                <a:blip r:embed="rId8"/>
                <a:stretch>
                  <a:fillRect l="-8547" r="-6410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Заголовок 1"/>
          <p:cNvSpPr txBox="1">
            <a:spLocks/>
          </p:cNvSpPr>
          <p:nvPr/>
        </p:nvSpPr>
        <p:spPr>
          <a:xfrm rot="10800000" flipV="1">
            <a:off x="9929192" y="6533601"/>
            <a:ext cx="172819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ru-RU" sz="2800" kern="0" dirty="0" smtClean="0">
                <a:solidFill>
                  <a:schemeClr val="tx1"/>
                </a:solidFill>
              </a:rPr>
              <a:t>30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dm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940320" y="3780996"/>
            <a:ext cx="129614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 P = ?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8721411" y="3578766"/>
                <a:ext cx="1650215" cy="80021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29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dm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1411" y="3578766"/>
                <a:ext cx="1650215" cy="800219"/>
              </a:xfrm>
              <a:prstGeom prst="rect">
                <a:avLst/>
              </a:prstGeom>
              <a:blipFill>
                <a:blip r:embed="rId10"/>
                <a:stretch>
                  <a:fillRect l="-7407" r="-11852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96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114921" y="333833"/>
            <a:ext cx="4050550" cy="677108"/>
          </a:xfrm>
        </p:spPr>
        <p:txBody>
          <a:bodyPr/>
          <a:lstStyle/>
          <a:p>
            <a:r>
              <a:rPr lang="en-US" sz="4400" b="1" smtClean="0"/>
              <a:t>  166 </a:t>
            </a:r>
            <a:r>
              <a:rPr lang="en-US" sz="4400" b="1" dirty="0" smtClean="0"/>
              <a:t>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797239" y="3168402"/>
                <a:ext cx="2651234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39" y="3168402"/>
                <a:ext cx="2651234" cy="797591"/>
              </a:xfrm>
              <a:prstGeom prst="rect">
                <a:avLst/>
              </a:prstGeom>
              <a:blipFill>
                <a:blip r:embed="rId2"/>
                <a:stretch>
                  <a:fillRect l="-8276" r="-4368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797239" y="4490863"/>
                <a:ext cx="3317681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d)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36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39" y="4490863"/>
                <a:ext cx="3317681" cy="805862"/>
              </a:xfrm>
              <a:prstGeom prst="rect">
                <a:avLst/>
              </a:prstGeom>
              <a:blipFill>
                <a:blip r:embed="rId3"/>
                <a:stretch>
                  <a:fillRect l="-6618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774942" y="1721606"/>
                <a:ext cx="2516088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+ 1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42" y="1721606"/>
                <a:ext cx="2516088" cy="800219"/>
              </a:xfrm>
              <a:prstGeom prst="rect">
                <a:avLst/>
              </a:prstGeom>
              <a:blipFill>
                <a:blip r:embed="rId4"/>
                <a:stretch>
                  <a:fillRect l="-8475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827890" y="5858185"/>
                <a:ext cx="2492456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e) 12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90" y="5858185"/>
                <a:ext cx="2492456" cy="808491"/>
              </a:xfrm>
              <a:prstGeom prst="rect">
                <a:avLst/>
              </a:prstGeom>
              <a:blipFill>
                <a:blip r:embed="rId5"/>
                <a:stretch>
                  <a:fillRect l="-8802" r="-5868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2956546" y="1721604"/>
                <a:ext cx="225612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 +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kern="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46" y="1721604"/>
                <a:ext cx="2256122" cy="800219"/>
              </a:xfrm>
              <a:prstGeom prst="rect">
                <a:avLst/>
              </a:prstGeom>
              <a:blipFill>
                <a:blip r:embed="rId6"/>
                <a:stretch>
                  <a:fillRect l="-5405" r="-1892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3801525" y="4468680"/>
                <a:ext cx="4046421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 +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kern="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525" y="4468680"/>
                <a:ext cx="4046421" cy="805862"/>
              </a:xfrm>
              <a:prstGeom prst="rect">
                <a:avLst/>
              </a:prstGeom>
              <a:blipFill>
                <a:blip r:embed="rId8"/>
                <a:stretch>
                  <a:fillRect l="-3017" b="-12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5915926" y="3168402"/>
                <a:ext cx="1709010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926" y="3168402"/>
                <a:ext cx="1709010" cy="794961"/>
              </a:xfrm>
              <a:prstGeom prst="rect">
                <a:avLst/>
              </a:prstGeom>
              <a:blipFill>
                <a:blip r:embed="rId9"/>
                <a:stretch>
                  <a:fillRect l="-12456" b="-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5506077" y="5863634"/>
                <a:ext cx="153554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077" y="5863634"/>
                <a:ext cx="1535544" cy="800219"/>
              </a:xfrm>
              <a:prstGeom prst="rect">
                <a:avLst/>
              </a:prstGeom>
              <a:blipFill>
                <a:blip r:embed="rId10"/>
                <a:stretch>
                  <a:fillRect l="-7540" r="-5952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3320345" y="3155991"/>
                <a:ext cx="2653784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3 +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200" kern="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345" y="3155991"/>
                <a:ext cx="2653784" cy="797591"/>
              </a:xfrm>
              <a:prstGeom prst="rect">
                <a:avLst/>
              </a:prstGeom>
              <a:blipFill>
                <a:blip r:embed="rId11"/>
                <a:stretch>
                  <a:fillRect l="-4598" r="-1839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8489032" y="4490864"/>
                <a:ext cx="93610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9032" y="4490864"/>
                <a:ext cx="936104" cy="800219"/>
              </a:xfrm>
              <a:prstGeom prst="rect">
                <a:avLst/>
              </a:prstGeom>
              <a:blipFill>
                <a:blip r:embed="rId12"/>
                <a:stretch>
                  <a:fillRect l="-13072" b="-6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3170950" y="5863634"/>
                <a:ext cx="2689173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12 +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kern="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950" y="5863634"/>
                <a:ext cx="2689173" cy="808491"/>
              </a:xfrm>
              <a:prstGeom prst="rect">
                <a:avLst/>
              </a:prstGeom>
              <a:blipFill>
                <a:blip r:embed="rId13"/>
                <a:stretch>
                  <a:fillRect l="-680" b="-11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Заголовок 1"/>
              <p:cNvSpPr txBox="1">
                <a:spLocks/>
              </p:cNvSpPr>
              <p:nvPr/>
            </p:nvSpPr>
            <p:spPr>
              <a:xfrm>
                <a:off x="7080174" y="4464545"/>
                <a:ext cx="1535544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174" y="4464545"/>
                <a:ext cx="1535544" cy="797591"/>
              </a:xfrm>
              <a:prstGeom prst="rect">
                <a:avLst/>
              </a:prstGeom>
              <a:blipFill>
                <a:blip r:embed="rId14"/>
                <a:stretch>
                  <a:fillRect l="-7540" r="-5952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Заголовок 1"/>
          <p:cNvSpPr txBox="1">
            <a:spLocks/>
          </p:cNvSpPr>
          <p:nvPr/>
        </p:nvSpPr>
        <p:spPr>
          <a:xfrm>
            <a:off x="6879331" y="6046986"/>
            <a:ext cx="14656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12 + 1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8203183" y="6030967"/>
            <a:ext cx="8823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13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6247883" y="1700391"/>
                <a:ext cx="838361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883" y="1700391"/>
                <a:ext cx="838361" cy="800219"/>
              </a:xfrm>
              <a:prstGeom prst="rect">
                <a:avLst/>
              </a:prstGeom>
              <a:blipFill>
                <a:blip r:embed="rId15"/>
                <a:stretch>
                  <a:fillRect l="-14599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Заголовок 1"/>
              <p:cNvSpPr txBox="1">
                <a:spLocks/>
              </p:cNvSpPr>
              <p:nvPr/>
            </p:nvSpPr>
            <p:spPr>
              <a:xfrm>
                <a:off x="5100821" y="1729338"/>
                <a:ext cx="1227971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821" y="1729338"/>
                <a:ext cx="1227971" cy="794961"/>
              </a:xfrm>
              <a:prstGeom prst="rect">
                <a:avLst/>
              </a:prstGeom>
              <a:blipFill>
                <a:blip r:embed="rId16"/>
                <a:stretch>
                  <a:fillRect l="-17910" r="-7960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7200119" y="3132977"/>
                <a:ext cx="153554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119" y="3132977"/>
                <a:ext cx="1535544" cy="800219"/>
              </a:xfrm>
              <a:prstGeom prst="rect">
                <a:avLst/>
              </a:prstGeom>
              <a:blipFill>
                <a:blip r:embed="rId17"/>
                <a:stretch>
                  <a:fillRect l="-7540" b="-6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30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48472" y="255256"/>
            <a:ext cx="7272808" cy="1354217"/>
          </a:xfrm>
        </p:spPr>
        <p:txBody>
          <a:bodyPr/>
          <a:lstStyle/>
          <a:p>
            <a:r>
              <a:rPr lang="en-US" sz="4400" b="1" dirty="0" err="1" smtClean="0"/>
              <a:t>Aralash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sonlarni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qo‘shish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568152" y="1609473"/>
                <a:ext cx="3083767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52" y="1609473"/>
                <a:ext cx="3083767" cy="808491"/>
              </a:xfrm>
              <a:prstGeom prst="rect">
                <a:avLst/>
              </a:prstGeom>
              <a:blipFill>
                <a:blip r:embed="rId2"/>
                <a:stretch>
                  <a:fillRect l="-6917" r="-1976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480884" y="1609473"/>
                <a:ext cx="93610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884" y="1609473"/>
                <a:ext cx="936104" cy="800219"/>
              </a:xfrm>
              <a:prstGeom prst="rect">
                <a:avLst/>
              </a:prstGeom>
              <a:blipFill>
                <a:blip r:embed="rId3"/>
                <a:stretch>
                  <a:fillRect l="-1233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601522" y="2963690"/>
                <a:ext cx="3083767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+ 4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22" y="2963690"/>
                <a:ext cx="3083767" cy="808491"/>
              </a:xfrm>
              <a:prstGeom prst="rect">
                <a:avLst/>
              </a:prstGeom>
              <a:blipFill>
                <a:blip r:embed="rId4"/>
                <a:stretch>
                  <a:fillRect l="-7115" r="-2372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3480884" y="2971962"/>
                <a:ext cx="1119716" cy="79874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884" y="2971962"/>
                <a:ext cx="1119716" cy="798745"/>
              </a:xfrm>
              <a:prstGeom prst="rect">
                <a:avLst/>
              </a:prstGeom>
              <a:blipFill>
                <a:blip r:embed="rId5"/>
                <a:stretch>
                  <a:fillRect l="-10326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605487" y="4334451"/>
                <a:ext cx="3995113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d)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87" y="4334451"/>
                <a:ext cx="3995113" cy="808491"/>
              </a:xfrm>
              <a:prstGeom prst="rect">
                <a:avLst/>
              </a:prstGeom>
              <a:blipFill>
                <a:blip r:embed="rId6"/>
                <a:stretch>
                  <a:fillRect l="-5335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4123899" y="5705212"/>
                <a:ext cx="1303366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899" y="5705212"/>
                <a:ext cx="1303366" cy="800219"/>
              </a:xfrm>
              <a:prstGeom prst="rect">
                <a:avLst/>
              </a:prstGeom>
              <a:blipFill>
                <a:blip r:embed="rId7"/>
                <a:stretch>
                  <a:fillRect l="-8879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601522" y="5663852"/>
                <a:ext cx="3567030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e)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22" y="5663852"/>
                <a:ext cx="3567030" cy="805862"/>
              </a:xfrm>
              <a:prstGeom prst="rect">
                <a:avLst/>
              </a:prstGeom>
              <a:blipFill>
                <a:blip r:embed="rId8"/>
                <a:stretch>
                  <a:fillRect l="-6154" r="-4957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4352202" y="4318683"/>
                <a:ext cx="1119716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202" y="4318683"/>
                <a:ext cx="1119716" cy="800219"/>
              </a:xfrm>
              <a:prstGeom prst="rect">
                <a:avLst/>
              </a:prstGeom>
              <a:blipFill>
                <a:blip r:embed="rId9"/>
                <a:stretch>
                  <a:fillRect l="-19565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Заголовок 1"/>
          <p:cNvSpPr txBox="1">
            <a:spLocks/>
          </p:cNvSpPr>
          <p:nvPr/>
        </p:nvSpPr>
        <p:spPr>
          <a:xfrm flipH="1">
            <a:off x="5104656" y="5889877"/>
            <a:ext cx="11521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= 12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 flipH="1">
                <a:off x="4168552" y="2970488"/>
                <a:ext cx="1781159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= 13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8552" y="2970488"/>
                <a:ext cx="1781159" cy="800219"/>
              </a:xfrm>
              <a:prstGeom prst="rect">
                <a:avLst/>
              </a:prstGeom>
              <a:blipFill>
                <a:blip r:embed="rId10"/>
                <a:stretch>
                  <a:fillRect l="-1370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 descr="https://www.clipartmax.com/png/full/273-2735069_unlimited-contact-hours-teacher-only-clipar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76376" y="2417964"/>
            <a:ext cx="1839798" cy="422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42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90619" y="360090"/>
            <a:ext cx="7430398" cy="677108"/>
          </a:xfrm>
        </p:spPr>
        <p:txBody>
          <a:bodyPr/>
          <a:lstStyle/>
          <a:p>
            <a:r>
              <a:rPr lang="en-US" sz="4400" b="1" dirty="0" err="1" smtClean="0"/>
              <a:t>Sonli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labirint</a:t>
            </a:r>
            <a:r>
              <a:rPr lang="en-US" sz="4400" b="1" dirty="0" smtClean="0"/>
              <a:t> </a:t>
            </a:r>
            <a:endParaRPr lang="ru-RU" sz="4400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564311" y="2522917"/>
            <a:ext cx="2016224" cy="240540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104371" y="3149555"/>
            <a:ext cx="936104" cy="115212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1456735" y="3920834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735" y="3920834"/>
                <a:ext cx="231376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1902947" y="3449987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947" y="3449987"/>
                <a:ext cx="231376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1049177" y="3449986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177" y="3449986"/>
                <a:ext cx="231376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779147" y="4320792"/>
                <a:ext cx="231376" cy="584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47" y="4320792"/>
                <a:ext cx="231376" cy="5845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Заголовок 1"/>
              <p:cNvSpPr txBox="1">
                <a:spLocks/>
              </p:cNvSpPr>
              <p:nvPr/>
            </p:nvSpPr>
            <p:spPr>
              <a:xfrm>
                <a:off x="2133135" y="4290875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135" y="4290875"/>
                <a:ext cx="231376" cy="578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2132820" y="2499582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820" y="2499582"/>
                <a:ext cx="231376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Блок-схема: узел 21"/>
          <p:cNvSpPr/>
          <p:nvPr/>
        </p:nvSpPr>
        <p:spPr>
          <a:xfrm>
            <a:off x="1395187" y="3512528"/>
            <a:ext cx="354471" cy="359854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10285580" y="2499582"/>
            <a:ext cx="2016224" cy="240540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0825640" y="3126220"/>
            <a:ext cx="936104" cy="115212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Заголовок 1"/>
              <p:cNvSpPr txBox="1">
                <a:spLocks/>
              </p:cNvSpPr>
              <p:nvPr/>
            </p:nvSpPr>
            <p:spPr>
              <a:xfrm>
                <a:off x="11213853" y="2801353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3853" y="2801353"/>
                <a:ext cx="231376" cy="57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Заголовок 1"/>
              <p:cNvSpPr txBox="1">
                <a:spLocks/>
              </p:cNvSpPr>
              <p:nvPr/>
            </p:nvSpPr>
            <p:spPr>
              <a:xfrm>
                <a:off x="11624216" y="3426652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216" y="3426652"/>
                <a:ext cx="231376" cy="5782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Заголовок 1"/>
              <p:cNvSpPr txBox="1">
                <a:spLocks/>
              </p:cNvSpPr>
              <p:nvPr/>
            </p:nvSpPr>
            <p:spPr>
              <a:xfrm>
                <a:off x="10471051" y="4337949"/>
                <a:ext cx="397232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051" y="4337949"/>
                <a:ext cx="397232" cy="5782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>
              <a:xfrm>
                <a:off x="10594264" y="3413166"/>
                <a:ext cx="459902" cy="584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264" y="3413166"/>
                <a:ext cx="459902" cy="58451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Заголовок 1"/>
              <p:cNvSpPr txBox="1">
                <a:spLocks/>
              </p:cNvSpPr>
              <p:nvPr/>
            </p:nvSpPr>
            <p:spPr>
              <a:xfrm>
                <a:off x="11084156" y="3914763"/>
                <a:ext cx="447400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4156" y="3914763"/>
                <a:ext cx="447400" cy="57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Заголовок 1"/>
              <p:cNvSpPr txBox="1">
                <a:spLocks/>
              </p:cNvSpPr>
              <p:nvPr/>
            </p:nvSpPr>
            <p:spPr>
              <a:xfrm>
                <a:off x="10438291" y="2562824"/>
                <a:ext cx="231376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291" y="2562824"/>
                <a:ext cx="231376" cy="578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Блок-схема: узел 32"/>
          <p:cNvSpPr/>
          <p:nvPr/>
        </p:nvSpPr>
        <p:spPr>
          <a:xfrm>
            <a:off x="11116456" y="3489193"/>
            <a:ext cx="354471" cy="359854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ru-RU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Заголовок 1"/>
              <p:cNvSpPr txBox="1">
                <a:spLocks/>
              </p:cNvSpPr>
              <p:nvPr/>
            </p:nvSpPr>
            <p:spPr>
              <a:xfrm>
                <a:off x="11707144" y="4290269"/>
                <a:ext cx="397232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7144" y="4290269"/>
                <a:ext cx="397232" cy="5782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Заголовок 1"/>
              <p:cNvSpPr txBox="1">
                <a:spLocks/>
              </p:cNvSpPr>
              <p:nvPr/>
            </p:nvSpPr>
            <p:spPr>
              <a:xfrm>
                <a:off x="11723786" y="2536788"/>
                <a:ext cx="397232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3786" y="2536788"/>
                <a:ext cx="397232" cy="5782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>
              <a:xfrm>
                <a:off x="1315017" y="2824688"/>
                <a:ext cx="459902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017" y="2824688"/>
                <a:ext cx="459902" cy="5782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58713" y="2479751"/>
                <a:ext cx="459902" cy="57823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13" y="2479751"/>
                <a:ext cx="459902" cy="5782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Заголовок 1"/>
              <p:cNvSpPr txBox="1">
                <a:spLocks/>
              </p:cNvSpPr>
              <p:nvPr/>
            </p:nvSpPr>
            <p:spPr>
              <a:xfrm>
                <a:off x="2984025" y="1908796"/>
                <a:ext cx="3097658" cy="70942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1)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025" y="1908796"/>
                <a:ext cx="3097658" cy="709425"/>
              </a:xfrm>
              <a:prstGeom prst="rect">
                <a:avLst/>
              </a:prstGeom>
              <a:blipFill>
                <a:blip r:embed="rId19"/>
                <a:stretch>
                  <a:fillRect l="-7087" b="-12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Заголовок 1"/>
              <p:cNvSpPr txBox="1">
                <a:spLocks/>
              </p:cNvSpPr>
              <p:nvPr/>
            </p:nvSpPr>
            <p:spPr>
              <a:xfrm>
                <a:off x="4550357" y="1911104"/>
                <a:ext cx="1367702" cy="70711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2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357" y="1911104"/>
                <a:ext cx="1367702" cy="707117"/>
              </a:xfrm>
              <a:prstGeom prst="rect">
                <a:avLst/>
              </a:prstGeom>
              <a:blipFill>
                <a:blip r:embed="rId20"/>
                <a:stretch>
                  <a:fillRect l="-1333" r="-8444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055219" y="2954402"/>
                <a:ext cx="1635400" cy="70942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219" y="2954402"/>
                <a:ext cx="1635400" cy="709425"/>
              </a:xfrm>
              <a:prstGeom prst="rect">
                <a:avLst/>
              </a:prstGeom>
              <a:blipFill>
                <a:blip r:embed="rId21"/>
                <a:stretch>
                  <a:fillRect l="-13060" r="-4104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4755066" y="3963400"/>
                <a:ext cx="1367702" cy="7076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2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066" y="3963400"/>
                <a:ext cx="1367702" cy="707694"/>
              </a:xfrm>
              <a:prstGeom prst="rect">
                <a:avLst/>
              </a:prstGeom>
              <a:blipFill>
                <a:blip r:embed="rId22"/>
                <a:stretch>
                  <a:fillRect l="-6250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Заголовок 1"/>
              <p:cNvSpPr txBox="1">
                <a:spLocks/>
              </p:cNvSpPr>
              <p:nvPr/>
            </p:nvSpPr>
            <p:spPr>
              <a:xfrm>
                <a:off x="3106516" y="3968905"/>
                <a:ext cx="1849960" cy="7089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516" y="3968905"/>
                <a:ext cx="1849960" cy="708977"/>
              </a:xfrm>
              <a:prstGeom prst="rect">
                <a:avLst/>
              </a:prstGeom>
              <a:blipFill>
                <a:blip r:embed="rId23"/>
                <a:stretch>
                  <a:fillRect l="-11881" r="-2310" b="-12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Заголовок 1"/>
              <p:cNvSpPr txBox="1">
                <a:spLocks/>
              </p:cNvSpPr>
              <p:nvPr/>
            </p:nvSpPr>
            <p:spPr>
              <a:xfrm>
                <a:off x="4504498" y="4982960"/>
                <a:ext cx="1067166" cy="7089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2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498" y="4982960"/>
                <a:ext cx="1067166" cy="708977"/>
              </a:xfrm>
              <a:prstGeom prst="rect">
                <a:avLst/>
              </a:prstGeom>
              <a:blipFill>
                <a:blip r:embed="rId24"/>
                <a:stretch>
                  <a:fillRect r="-4571" b="-11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Заголовок 1"/>
              <p:cNvSpPr txBox="1">
                <a:spLocks/>
              </p:cNvSpPr>
              <p:nvPr/>
            </p:nvSpPr>
            <p:spPr>
              <a:xfrm>
                <a:off x="3073213" y="5000300"/>
                <a:ext cx="1635400" cy="7162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213" y="5000300"/>
                <a:ext cx="1635400" cy="716286"/>
              </a:xfrm>
              <a:prstGeom prst="rect">
                <a:avLst/>
              </a:prstGeom>
              <a:blipFill>
                <a:blip r:embed="rId25"/>
                <a:stretch>
                  <a:fillRect l="-13060" r="-4104" b="-11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4477838" y="2937062"/>
                <a:ext cx="1367702" cy="70942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2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838" y="2937062"/>
                <a:ext cx="1367702" cy="709425"/>
              </a:xfrm>
              <a:prstGeom prst="rect">
                <a:avLst/>
              </a:prstGeom>
              <a:blipFill>
                <a:blip r:embed="rId26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/>
          <p:cNvCxnSpPr/>
          <p:nvPr/>
        </p:nvCxnSpPr>
        <p:spPr>
          <a:xfrm>
            <a:off x="6144126" y="2053389"/>
            <a:ext cx="17596" cy="366319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6369353" y="1994229"/>
                <a:ext cx="3097658" cy="70942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353" y="1994229"/>
                <a:ext cx="3097658" cy="709425"/>
              </a:xfrm>
              <a:prstGeom prst="rect">
                <a:avLst/>
              </a:prstGeom>
              <a:blipFill>
                <a:blip r:embed="rId27"/>
                <a:stretch>
                  <a:fillRect l="-7087" b="-11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Заголовок 1"/>
              <p:cNvSpPr txBox="1">
                <a:spLocks/>
              </p:cNvSpPr>
              <p:nvPr/>
            </p:nvSpPr>
            <p:spPr>
              <a:xfrm>
                <a:off x="7991462" y="2039986"/>
                <a:ext cx="1946361" cy="7076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3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462" y="2039986"/>
                <a:ext cx="1946361" cy="707694"/>
              </a:xfrm>
              <a:prstGeom prst="rect">
                <a:avLst/>
              </a:prstGeom>
              <a:blipFill>
                <a:blip r:embed="rId28"/>
                <a:stretch>
                  <a:fillRect l="-1254" b="-11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Заголовок 1"/>
              <p:cNvSpPr txBox="1">
                <a:spLocks/>
              </p:cNvSpPr>
              <p:nvPr/>
            </p:nvSpPr>
            <p:spPr>
              <a:xfrm>
                <a:off x="6366294" y="3083861"/>
                <a:ext cx="3097658" cy="7089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2)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294" y="3083861"/>
                <a:ext cx="3097658" cy="708977"/>
              </a:xfrm>
              <a:prstGeom prst="rect">
                <a:avLst/>
              </a:prstGeom>
              <a:blipFill>
                <a:blip r:embed="rId29"/>
                <a:stretch>
                  <a:fillRect l="-6890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Заголовок 1"/>
              <p:cNvSpPr txBox="1">
                <a:spLocks/>
              </p:cNvSpPr>
              <p:nvPr/>
            </p:nvSpPr>
            <p:spPr>
              <a:xfrm>
                <a:off x="8008349" y="3082674"/>
                <a:ext cx="1949076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3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349" y="3082674"/>
                <a:ext cx="1949076" cy="711349"/>
              </a:xfrm>
              <a:prstGeom prst="rect">
                <a:avLst/>
              </a:prstGeom>
              <a:blipFill>
                <a:blip r:embed="rId30"/>
                <a:stretch>
                  <a:fillRect l="-1254" r="-1254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6399446" y="4038184"/>
                <a:ext cx="3411254" cy="7186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3)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446" y="4038184"/>
                <a:ext cx="3411254" cy="718658"/>
              </a:xfrm>
              <a:prstGeom prst="rect">
                <a:avLst/>
              </a:prstGeom>
              <a:blipFill>
                <a:blip r:embed="rId31"/>
                <a:stretch>
                  <a:fillRect l="-6440" b="-11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8036077" y="4036999"/>
                <a:ext cx="1893619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3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077" y="4036999"/>
                <a:ext cx="1893619" cy="711349"/>
              </a:xfrm>
              <a:prstGeom prst="rect">
                <a:avLst/>
              </a:prstGeom>
              <a:blipFill>
                <a:blip r:embed="rId32"/>
                <a:stretch>
                  <a:fillRect b="-11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6478304" y="5084808"/>
                <a:ext cx="3411254" cy="71865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4)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304" y="5084808"/>
                <a:ext cx="3411254" cy="718658"/>
              </a:xfrm>
              <a:prstGeom prst="rect">
                <a:avLst/>
              </a:prstGeom>
              <a:blipFill>
                <a:blip r:embed="rId33"/>
                <a:stretch>
                  <a:fillRect l="-6440" b="-11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Заголовок 1"/>
              <p:cNvSpPr txBox="1">
                <a:spLocks/>
              </p:cNvSpPr>
              <p:nvPr/>
            </p:nvSpPr>
            <p:spPr>
              <a:xfrm>
                <a:off x="8247209" y="5083323"/>
                <a:ext cx="1893619" cy="7113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3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209" y="5083323"/>
                <a:ext cx="1893619" cy="711349"/>
              </a:xfrm>
              <a:prstGeom prst="rect">
                <a:avLst/>
              </a:prstGeom>
              <a:blipFill>
                <a:blip r:embed="rId34"/>
                <a:stretch>
                  <a:fillRect l="-6431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176663" y="360090"/>
            <a:ext cx="3012637" cy="777307"/>
          </a:xfrm>
        </p:spPr>
        <p:txBody>
          <a:bodyPr/>
          <a:lstStyle/>
          <a:p>
            <a:r>
              <a:rPr lang="en-US" sz="4400" b="1" dirty="0" smtClean="0"/>
              <a:t>4 -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4" y="1440210"/>
            <a:ext cx="11665377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foydalanib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aralash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ustida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amallarni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bajaring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692" y="2728683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17454" y="2735136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56258" y="2728683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59110" y="2733483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63843" y="2733484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2087081" y="2735136"/>
            <a:ext cx="548730" cy="122413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571160" y="3130108"/>
            <a:ext cx="360040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74683" y="2986808"/>
            <a:ext cx="439544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000" kern="0" dirty="0"/>
              <a:t>+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904390" y="2733484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29112" y="2733484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65297" y="2733483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090019" y="2733483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798518" y="2733483"/>
            <a:ext cx="571422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flipH="1">
            <a:off x="9507017" y="2736385"/>
            <a:ext cx="548730" cy="122413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Заголовок 1"/>
              <p:cNvSpPr txBox="1">
                <a:spLocks/>
              </p:cNvSpPr>
              <p:nvPr/>
            </p:nvSpPr>
            <p:spPr>
              <a:xfrm>
                <a:off x="1691627" y="4900224"/>
                <a:ext cx="1822708" cy="79810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27" y="4900224"/>
                <a:ext cx="1822708" cy="798104"/>
              </a:xfrm>
              <a:prstGeom prst="rect">
                <a:avLst/>
              </a:prstGeom>
              <a:blipFill>
                <a:blip r:embed="rId2"/>
                <a:stretch>
                  <a:fillRect l="-11706" t="-3053" r="-3679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Заголовок 1"/>
              <p:cNvSpPr txBox="1">
                <a:spLocks/>
              </p:cNvSpPr>
              <p:nvPr/>
            </p:nvSpPr>
            <p:spPr>
              <a:xfrm>
                <a:off x="7472797" y="4836112"/>
                <a:ext cx="1389875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5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797" y="4836112"/>
                <a:ext cx="1389875" cy="800219"/>
              </a:xfrm>
              <a:prstGeom prst="rect">
                <a:avLst/>
              </a:prstGeom>
              <a:blipFill>
                <a:blip r:embed="rId3"/>
                <a:stretch>
                  <a:fillRect l="-8772" t="-3030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>
              <a:xfrm>
                <a:off x="5422966" y="4855264"/>
                <a:ext cx="210569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966" y="4855264"/>
                <a:ext cx="2105692" cy="800219"/>
              </a:xfrm>
              <a:prstGeom prst="rect">
                <a:avLst/>
              </a:prstGeom>
              <a:blipFill>
                <a:blip r:embed="rId4"/>
                <a:stretch>
                  <a:fillRect l="-5797" t="-3030" r="-10435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Заголовок 1"/>
              <p:cNvSpPr txBox="1">
                <a:spLocks/>
              </p:cNvSpPr>
              <p:nvPr/>
            </p:nvSpPr>
            <p:spPr>
              <a:xfrm>
                <a:off x="3322579" y="4898109"/>
                <a:ext cx="2149053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579" y="4898109"/>
                <a:ext cx="2149053" cy="800219"/>
              </a:xfrm>
              <a:prstGeom prst="rect">
                <a:avLst/>
              </a:prstGeom>
              <a:blipFill>
                <a:blip r:embed="rId5"/>
                <a:stretch>
                  <a:fillRect l="-5382" t="-3030" r="-8215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Заголовок 1"/>
              <p:cNvSpPr txBox="1">
                <a:spLocks/>
              </p:cNvSpPr>
              <p:nvPr/>
            </p:nvSpPr>
            <p:spPr>
              <a:xfrm>
                <a:off x="8948883" y="4820182"/>
                <a:ext cx="786562" cy="80041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2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883" y="4820182"/>
                <a:ext cx="786562" cy="800413"/>
              </a:xfrm>
              <a:prstGeom prst="rect">
                <a:avLst/>
              </a:prstGeom>
              <a:blipFill>
                <a:blip r:embed="rId6"/>
                <a:stretch>
                  <a:fillRect l="-27907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Заголовок 1"/>
          <p:cNvSpPr txBox="1">
            <a:spLocks/>
          </p:cNvSpPr>
          <p:nvPr/>
        </p:nvSpPr>
        <p:spPr>
          <a:xfrm flipH="1">
            <a:off x="8599356" y="4978374"/>
            <a:ext cx="78041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6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12114</TotalTime>
  <Words>331</Words>
  <Application>Microsoft Office PowerPoint</Application>
  <PresentationFormat>Произвольный</PresentationFormat>
  <Paragraphs>143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2 2/5 va 11/5 sonlarni yig‘indisini toping. </vt:lpstr>
      <vt:lpstr>Презентация PowerPoint</vt:lpstr>
      <vt:lpstr> P = ?</vt:lpstr>
      <vt:lpstr>a = 5 6/13   dm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975</cp:revision>
  <dcterms:created xsi:type="dcterms:W3CDTF">2020-04-09T07:32:19Z</dcterms:created>
  <dcterms:modified xsi:type="dcterms:W3CDTF">2020-12-23T12:26:46Z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