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4" r:id="rId2"/>
    <p:sldId id="501" r:id="rId3"/>
    <p:sldId id="480" r:id="rId4"/>
    <p:sldId id="495" r:id="rId5"/>
    <p:sldId id="496" r:id="rId6"/>
    <p:sldId id="497" r:id="rId7"/>
    <p:sldId id="498" r:id="rId8"/>
    <p:sldId id="499" r:id="rId9"/>
    <p:sldId id="500" r:id="rId10"/>
    <p:sldId id="420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89636" autoAdjust="0"/>
  </p:normalViewPr>
  <p:slideViewPr>
    <p:cSldViewPr>
      <p:cViewPr varScale="1">
        <p:scale>
          <a:sx n="56" d="100"/>
          <a:sy n="56" d="100"/>
        </p:scale>
        <p:origin x="892" y="40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48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dn.fishki.net/upload/post/2017/09/26/2390220/8a1238f8790ca13b1887491ce4ccff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29" y="3125092"/>
            <a:ext cx="4445025" cy="35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7740" y="367506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2055430" y="2516983"/>
            <a:ext cx="9078173" cy="2272959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 algn="ctr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ARALASH SONLARNI            AYIRISH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 algn="ctr">
              <a:spcBef>
                <a:spcPts val="245"/>
              </a:spcBef>
            </a:pP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010252"/>
            <a:chOff x="439458" y="322808"/>
            <a:chExt cx="4985770" cy="45501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38003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651433" y="2356425"/>
            <a:ext cx="648072" cy="169020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1433" y="4968602"/>
            <a:ext cx="648072" cy="16902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85454" y="623582"/>
            <a:ext cx="1696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112" y="1617237"/>
            <a:ext cx="7128792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 47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dirty="0"/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-, 176 -, 177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misollarni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s://ds05.infourok.ru/uploads/ex/02a4/000bfd0b-6ea9e617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2"/>
          <a:stretch/>
        </p:blipFill>
        <p:spPr bwMode="auto">
          <a:xfrm>
            <a:off x="7651903" y="1512218"/>
            <a:ext cx="4832448" cy="34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521080" y="1789709"/>
            <a:ext cx="25922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21080" y="2174430"/>
            <a:ext cx="302433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5176664" y="360090"/>
            <a:ext cx="2188634" cy="677108"/>
          </a:xfrm>
        </p:spPr>
        <p:txBody>
          <a:bodyPr/>
          <a:lstStyle/>
          <a:p>
            <a:r>
              <a:rPr lang="en-US" sz="4400" b="1" dirty="0"/>
              <a:t>M</a:t>
            </a:r>
            <a:r>
              <a:rPr lang="en-US" sz="4400" b="1" dirty="0" smtClean="0"/>
              <a:t>asala</a:t>
            </a:r>
            <a:endParaRPr lang="ru-RU" sz="4400" b="1" dirty="0"/>
          </a:p>
        </p:txBody>
      </p:sp>
      <p:sp>
        <p:nvSpPr>
          <p:cNvPr id="6" name="Объект 3"/>
          <p:cNvSpPr>
            <a:spLocks noGrp="1"/>
          </p:cNvSpPr>
          <p:nvPr>
            <p:ph sz="half" idx="3"/>
          </p:nvPr>
        </p:nvSpPr>
        <p:spPr>
          <a:xfrm>
            <a:off x="496144" y="1440210"/>
            <a:ext cx="11665377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Rasmdan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foydalanib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aralash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sonlar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ustida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amallarni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bajaring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692" y="2728683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17454" y="2735136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56258" y="2728683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59110" y="2733483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63843" y="2733484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flipH="1">
            <a:off x="2087081" y="2735136"/>
            <a:ext cx="548730" cy="1224136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71160" y="3130108"/>
            <a:ext cx="36004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4683" y="2986808"/>
            <a:ext cx="439544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kern="0" dirty="0"/>
              <a:t>+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04390" y="2733484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29112" y="2733484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65297" y="2733483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090019" y="2733483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798518" y="2733483"/>
            <a:ext cx="571422" cy="1224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9507017" y="2736385"/>
            <a:ext cx="548730" cy="1224136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Заголовок 1"/>
              <p:cNvSpPr txBox="1">
                <a:spLocks/>
              </p:cNvSpPr>
              <p:nvPr/>
            </p:nvSpPr>
            <p:spPr>
              <a:xfrm>
                <a:off x="1691627" y="4900224"/>
                <a:ext cx="1822708" cy="79810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27" y="4900224"/>
                <a:ext cx="1822708" cy="798104"/>
              </a:xfrm>
              <a:prstGeom prst="rect">
                <a:avLst/>
              </a:prstGeom>
              <a:blipFill>
                <a:blip r:embed="rId2"/>
                <a:stretch>
                  <a:fillRect l="-11706" t="-3053" r="-3679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 txBox="1">
                <a:spLocks/>
              </p:cNvSpPr>
              <p:nvPr/>
            </p:nvSpPr>
            <p:spPr>
              <a:xfrm>
                <a:off x="7472797" y="4836112"/>
                <a:ext cx="138987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5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797" y="4836112"/>
                <a:ext cx="1389875" cy="800219"/>
              </a:xfrm>
              <a:prstGeom prst="rect">
                <a:avLst/>
              </a:prstGeom>
              <a:blipFill>
                <a:blip r:embed="rId3"/>
                <a:stretch>
                  <a:fillRect l="-8772" t="-3030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Заголовок 1"/>
              <p:cNvSpPr txBox="1">
                <a:spLocks/>
              </p:cNvSpPr>
              <p:nvPr/>
            </p:nvSpPr>
            <p:spPr>
              <a:xfrm>
                <a:off x="5422966" y="4855264"/>
                <a:ext cx="210569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66" y="4855264"/>
                <a:ext cx="2105692" cy="800219"/>
              </a:xfrm>
              <a:prstGeom prst="rect">
                <a:avLst/>
              </a:prstGeom>
              <a:blipFill>
                <a:blip r:embed="rId4"/>
                <a:stretch>
                  <a:fillRect l="-5797" t="-3030" r="-10435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Заголовок 1"/>
              <p:cNvSpPr txBox="1">
                <a:spLocks/>
              </p:cNvSpPr>
              <p:nvPr/>
            </p:nvSpPr>
            <p:spPr>
              <a:xfrm>
                <a:off x="3322579" y="4898109"/>
                <a:ext cx="214905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+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579" y="4898109"/>
                <a:ext cx="2149053" cy="800219"/>
              </a:xfrm>
              <a:prstGeom prst="rect">
                <a:avLst/>
              </a:prstGeom>
              <a:blipFill>
                <a:blip r:embed="rId5"/>
                <a:stretch>
                  <a:fillRect l="-5382" t="-3030" r="-8215" b="-17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Заголовок 1"/>
              <p:cNvSpPr txBox="1">
                <a:spLocks/>
              </p:cNvSpPr>
              <p:nvPr/>
            </p:nvSpPr>
            <p:spPr>
              <a:xfrm>
                <a:off x="8948883" y="4820182"/>
                <a:ext cx="786562" cy="80041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883" y="4820182"/>
                <a:ext cx="786562" cy="800413"/>
              </a:xfrm>
              <a:prstGeom prst="rect">
                <a:avLst/>
              </a:prstGeom>
              <a:blipFill>
                <a:blip r:embed="rId6"/>
                <a:stretch>
                  <a:fillRect l="-27907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Заголовок 1"/>
          <p:cNvSpPr txBox="1">
            <a:spLocks/>
          </p:cNvSpPr>
          <p:nvPr/>
        </p:nvSpPr>
        <p:spPr>
          <a:xfrm flipH="1">
            <a:off x="8599356" y="4978374"/>
            <a:ext cx="78041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600" kern="0" dirty="0" smtClean="0">
                <a:solidFill>
                  <a:schemeClr val="tx1"/>
                </a:solidFill>
              </a:rPr>
              <a:t>=</a:t>
            </a:r>
            <a:endParaRPr lang="ru-RU" sz="36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32068" y="1439797"/>
                <a:ext cx="8856984" cy="800219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va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sonlarni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ayirmasini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toping. 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2068" y="1439797"/>
                <a:ext cx="8856984" cy="800219"/>
              </a:xfrm>
              <a:blipFill>
                <a:blip r:embed="rId2"/>
                <a:stretch>
                  <a:fillRect l="-2478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37527" y="301991"/>
            <a:ext cx="7035682" cy="677108"/>
          </a:xfrm>
        </p:spPr>
        <p:txBody>
          <a:bodyPr/>
          <a:lstStyle/>
          <a:p>
            <a:r>
              <a:rPr lang="en-US" sz="4400" b="1" dirty="0" err="1" smtClean="0"/>
              <a:t>Aralash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sonlarni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ayirish</a:t>
            </a:r>
            <a:r>
              <a:rPr lang="en-US" sz="4400" b="1" dirty="0" smtClean="0"/>
              <a:t> 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393754" y="3284342"/>
                <a:ext cx="1822708" cy="798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en-US" sz="2800" kern="0" dirty="0">
                    <a:solidFill>
                      <a:schemeClr val="tx1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4" y="3284342"/>
                <a:ext cx="1822708" cy="798745"/>
              </a:xfrm>
              <a:prstGeom prst="rect">
                <a:avLst/>
              </a:prstGeom>
              <a:blipFill>
                <a:blip r:embed="rId3"/>
                <a:stretch>
                  <a:fillRect l="-12040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8869864" y="3282861"/>
                <a:ext cx="1363686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ru-RU" sz="3600" kern="0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US" sz="32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36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864" y="3282861"/>
                <a:ext cx="1363686" cy="800219"/>
              </a:xfrm>
              <a:prstGeom prst="rect">
                <a:avLst/>
              </a:prstGeom>
              <a:blipFill>
                <a:blip r:embed="rId4"/>
                <a:stretch>
                  <a:fillRect l="-20089" t="-3053" r="-6250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2822"/>
              </p:ext>
            </p:extLst>
          </p:nvPr>
        </p:nvGraphicFramePr>
        <p:xfrm>
          <a:off x="298473" y="2542825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06689"/>
              </p:ext>
            </p:extLst>
          </p:nvPr>
        </p:nvGraphicFramePr>
        <p:xfrm>
          <a:off x="1432248" y="2542825"/>
          <a:ext cx="1023009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97918"/>
              </p:ext>
            </p:extLst>
          </p:nvPr>
        </p:nvGraphicFramePr>
        <p:xfrm>
          <a:off x="2541236" y="2542825"/>
          <a:ext cx="1041400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8119529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2534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46704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36048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91098970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72829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80275"/>
              </p:ext>
            </p:extLst>
          </p:nvPr>
        </p:nvGraphicFramePr>
        <p:xfrm>
          <a:off x="5155773" y="2542825"/>
          <a:ext cx="1041400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8119529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2534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46704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36048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91098970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7282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20045"/>
              </p:ext>
            </p:extLst>
          </p:nvPr>
        </p:nvGraphicFramePr>
        <p:xfrm>
          <a:off x="7794701" y="2527226"/>
          <a:ext cx="1041400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8119529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025346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846704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36048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91098970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472829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06580"/>
              </p:ext>
            </p:extLst>
          </p:nvPr>
        </p:nvGraphicFramePr>
        <p:xfrm>
          <a:off x="6636717" y="2542825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41847"/>
              </p:ext>
            </p:extLst>
          </p:nvPr>
        </p:nvGraphicFramePr>
        <p:xfrm>
          <a:off x="4027563" y="2548140"/>
          <a:ext cx="1023009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598011" y="246130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7173" y="2432421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3894" y="5140850"/>
            <a:ext cx="70567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qisqacha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ko‘rinishda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777982" y="5055856"/>
                <a:ext cx="432048" cy="914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982" y="5055856"/>
                <a:ext cx="432048" cy="914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8931891" y="5083237"/>
                <a:ext cx="432048" cy="914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891" y="5083237"/>
                <a:ext cx="432048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9998929" y="5083237"/>
                <a:ext cx="432048" cy="9144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1" i="1" kern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929" y="5083237"/>
                <a:ext cx="432048" cy="914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>
            <a:off x="7578254" y="4507679"/>
            <a:ext cx="1147916" cy="1314832"/>
          </a:xfrm>
          <a:prstGeom prst="arc">
            <a:avLst>
              <a:gd name="adj1" fmla="val 11070836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8715094" y="4528148"/>
            <a:ext cx="1147916" cy="1387401"/>
          </a:xfrm>
          <a:prstGeom prst="arc">
            <a:avLst>
              <a:gd name="adj1" fmla="val 11070836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0800000">
            <a:off x="9144983" y="5365339"/>
            <a:ext cx="1147916" cy="1387401"/>
          </a:xfrm>
          <a:prstGeom prst="arc">
            <a:avLst>
              <a:gd name="adj1" fmla="val 11070836"/>
              <a:gd name="adj2" fmla="val 21317354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7957723" y="5365339"/>
            <a:ext cx="1147916" cy="1387401"/>
          </a:xfrm>
          <a:prstGeom prst="arc">
            <a:avLst>
              <a:gd name="adj1" fmla="val 11070836"/>
              <a:gd name="adj2" fmla="val 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510411" y="5988211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338554" y="520797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228321" y="5188316"/>
            <a:ext cx="371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656439" y="518831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583498" y="518831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409090" y="518841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7858901" y="4454360"/>
            <a:ext cx="93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Заголовок 1"/>
              <p:cNvSpPr txBox="1">
                <a:spLocks/>
              </p:cNvSpPr>
              <p:nvPr/>
            </p:nvSpPr>
            <p:spPr>
              <a:xfrm>
                <a:off x="4857856" y="3267358"/>
                <a:ext cx="3931421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 (2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–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1) +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56" y="3267358"/>
                <a:ext cx="3931421" cy="800219"/>
              </a:xfrm>
              <a:prstGeom prst="rect">
                <a:avLst/>
              </a:prstGeom>
              <a:blipFill>
                <a:blip r:embed="rId8"/>
                <a:stretch>
                  <a:fillRect l="-5581" r="-3256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Заголовок 1"/>
              <p:cNvSpPr txBox="1">
                <a:spLocks/>
              </p:cNvSpPr>
              <p:nvPr/>
            </p:nvSpPr>
            <p:spPr>
              <a:xfrm>
                <a:off x="1989262" y="3267366"/>
                <a:ext cx="3065922" cy="798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2 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kern="0" dirty="0" smtClean="0">
                    <a:solidFill>
                      <a:schemeClr val="tx1"/>
                    </a:solidFill>
                  </a:rPr>
                  <a:t>–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)</a:t>
                </a:r>
                <a:r>
                  <a:rPr lang="ru-RU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262" y="3267366"/>
                <a:ext cx="3065922" cy="798745"/>
              </a:xfrm>
              <a:prstGeom prst="rect">
                <a:avLst/>
              </a:prstGeom>
              <a:blipFill>
                <a:blip r:embed="rId9"/>
                <a:stretch>
                  <a:fillRect l="-3777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Заголовок 1"/>
              <p:cNvSpPr txBox="1">
                <a:spLocks/>
              </p:cNvSpPr>
              <p:nvPr/>
            </p:nvSpPr>
            <p:spPr>
              <a:xfrm>
                <a:off x="10439077" y="3282861"/>
                <a:ext cx="98675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077" y="3282861"/>
                <a:ext cx="986753" cy="800219"/>
              </a:xfrm>
              <a:prstGeom prst="rect">
                <a:avLst/>
              </a:prstGeom>
              <a:blipFill>
                <a:blip r:embed="rId10"/>
                <a:stretch>
                  <a:fillRect l="-2160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Заголовок 1"/>
          <p:cNvSpPr txBox="1">
            <a:spLocks/>
          </p:cNvSpPr>
          <p:nvPr/>
        </p:nvSpPr>
        <p:spPr>
          <a:xfrm flipH="1">
            <a:off x="10136219" y="3461525"/>
            <a:ext cx="6126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Заголовок 1"/>
              <p:cNvSpPr txBox="1">
                <a:spLocks/>
              </p:cNvSpPr>
              <p:nvPr/>
            </p:nvSpPr>
            <p:spPr>
              <a:xfrm>
                <a:off x="11697942" y="3265884"/>
                <a:ext cx="54711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2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i="1" kern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942" y="3265884"/>
                <a:ext cx="547112" cy="800219"/>
              </a:xfrm>
              <a:prstGeom prst="rect">
                <a:avLst/>
              </a:prstGeom>
              <a:blipFill>
                <a:blip r:embed="rId11"/>
                <a:stretch>
                  <a:fillRect l="-40000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Заголовок 1"/>
          <p:cNvSpPr txBox="1">
            <a:spLocks/>
          </p:cNvSpPr>
          <p:nvPr/>
        </p:nvSpPr>
        <p:spPr>
          <a:xfrm flipH="1">
            <a:off x="11359965" y="3468263"/>
            <a:ext cx="33797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7" grpId="0"/>
      <p:bldP spid="18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24136" y="2963138"/>
                <a:ext cx="5169615" cy="800219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–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ayirmani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hisoblang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: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4136" y="2963138"/>
                <a:ext cx="5169615" cy="800219"/>
              </a:xfrm>
              <a:blipFill>
                <a:blip r:embed="rId2"/>
                <a:stretch>
                  <a:fillRect l="-4245" r="-3538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04156" y="327264"/>
            <a:ext cx="11517324" cy="615553"/>
          </a:xfrm>
        </p:spPr>
        <p:txBody>
          <a:bodyPr/>
          <a:lstStyle/>
          <a:p>
            <a:r>
              <a:rPr lang="en-US" sz="4000" b="1" dirty="0" err="1" smtClean="0"/>
              <a:t>Aralash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sonning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kasr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qismi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kichik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bo‘lganda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52622" y="1388116"/>
            <a:ext cx="11737385" cy="1631216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Ba’zida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aralash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sonlarni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ayirishda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kamayuvchining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ayriluvchining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qismidan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kichik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bo‘lishi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mumkin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Bunday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hollarda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butun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maydalanadi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5824737" y="2984365"/>
                <a:ext cx="1080120" cy="7924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rgbClr val="C00000"/>
                    </a:solidFill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37" y="2984365"/>
                <a:ext cx="1080120" cy="792487"/>
              </a:xfrm>
              <a:prstGeom prst="rect">
                <a:avLst/>
              </a:prstGeom>
              <a:blipFill>
                <a:blip r:embed="rId3"/>
                <a:stretch>
                  <a:fillRect l="-565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620674" y="4346798"/>
                <a:ext cx="3979926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 2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= 2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74" y="4346798"/>
                <a:ext cx="3979926" cy="800219"/>
              </a:xfrm>
              <a:prstGeom prst="rect">
                <a:avLst/>
              </a:prstGeom>
              <a:blipFill>
                <a:blip r:embed="rId4"/>
                <a:stretch>
                  <a:fillRect l="-5513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Заголовок 1"/>
          <p:cNvSpPr txBox="1">
            <a:spLocks/>
          </p:cNvSpPr>
          <p:nvPr/>
        </p:nvSpPr>
        <p:spPr>
          <a:xfrm flipH="1">
            <a:off x="4537375" y="4561276"/>
            <a:ext cx="3600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4866463" y="4343380"/>
                <a:ext cx="958274" cy="798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463" y="4343380"/>
                <a:ext cx="958274" cy="798745"/>
              </a:xfrm>
              <a:prstGeom prst="rect">
                <a:avLst/>
              </a:prstGeom>
              <a:blipFill>
                <a:blip r:embed="rId5"/>
                <a:stretch>
                  <a:fillRect l="-22152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Заголовок 1"/>
          <p:cNvSpPr txBox="1">
            <a:spLocks/>
          </p:cNvSpPr>
          <p:nvPr/>
        </p:nvSpPr>
        <p:spPr>
          <a:xfrm>
            <a:off x="5824737" y="4523155"/>
            <a:ext cx="330913" cy="439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Заголовок 1"/>
              <p:cNvSpPr txBox="1">
                <a:spLocks/>
              </p:cNvSpPr>
              <p:nvPr/>
            </p:nvSpPr>
            <p:spPr>
              <a:xfrm>
                <a:off x="6155650" y="4341906"/>
                <a:ext cx="77951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650" y="4341906"/>
                <a:ext cx="779510" cy="800219"/>
              </a:xfrm>
              <a:prstGeom prst="rect">
                <a:avLst/>
              </a:prstGeom>
              <a:blipFill>
                <a:blip r:embed="rId6"/>
                <a:stretch>
                  <a:fillRect l="-28125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Заголовок 1"/>
              <p:cNvSpPr txBox="1">
                <a:spLocks/>
              </p:cNvSpPr>
              <p:nvPr/>
            </p:nvSpPr>
            <p:spPr>
              <a:xfrm>
                <a:off x="631459" y="5730458"/>
                <a:ext cx="1819686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>
                    <a:solidFill>
                      <a:schemeClr val="tx1"/>
                    </a:solidFill>
                  </a:rPr>
                  <a:t>–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59" y="5730458"/>
                <a:ext cx="1819686" cy="808491"/>
              </a:xfrm>
              <a:prstGeom prst="rect">
                <a:avLst/>
              </a:prstGeom>
              <a:blipFill>
                <a:blip r:embed="rId7"/>
                <a:stretch>
                  <a:fillRect l="-12081" r="-5034" b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Заголовок 1"/>
              <p:cNvSpPr txBox="1">
                <a:spLocks/>
              </p:cNvSpPr>
              <p:nvPr/>
            </p:nvSpPr>
            <p:spPr>
              <a:xfrm>
                <a:off x="2379807" y="5738730"/>
                <a:ext cx="77951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ru-RU" sz="2800" kern="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807" y="5738730"/>
                <a:ext cx="779510" cy="800219"/>
              </a:xfrm>
              <a:prstGeom prst="rect">
                <a:avLst/>
              </a:prstGeom>
              <a:blipFill>
                <a:blip r:embed="rId8"/>
                <a:stretch>
                  <a:fillRect l="-27344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0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2" grpId="0"/>
      <p:bldP spid="13" grpId="0"/>
      <p:bldP spid="14" grpId="0"/>
      <p:bldP spid="16" grpId="0"/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368352" y="333833"/>
            <a:ext cx="9001000" cy="677108"/>
          </a:xfrm>
        </p:spPr>
        <p:txBody>
          <a:bodyPr/>
          <a:lstStyle/>
          <a:p>
            <a:r>
              <a:rPr lang="en-US" sz="4400" b="1" dirty="0" err="1" smtClean="0"/>
              <a:t>Butun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sondan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kasr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sonni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ayirish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068" y="1347441"/>
            <a:ext cx="11881401" cy="1292662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Butun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kasr</a:t>
            </a:r>
            <a:r>
              <a:rPr lang="en-US" sz="2800" b="1" dirty="0" smtClean="0">
                <a:solidFill>
                  <a:schemeClr val="tx1"/>
                </a:solidFill>
              </a:rPr>
              <a:t> son </a:t>
            </a:r>
            <a:r>
              <a:rPr lang="en-US" sz="2800" b="1" dirty="0" err="1" smtClean="0">
                <a:solidFill>
                  <a:schemeClr val="tx1"/>
                </a:solidFill>
              </a:rPr>
              <a:t>ayrilayotganda</a:t>
            </a:r>
            <a:r>
              <a:rPr lang="en-US" sz="2800" b="1" dirty="0" smtClean="0">
                <a:solidFill>
                  <a:schemeClr val="tx1"/>
                </a:solidFill>
              </a:rPr>
              <a:t> ham </a:t>
            </a:r>
            <a:r>
              <a:rPr lang="en-US" sz="2800" b="1" dirty="0" err="1" smtClean="0">
                <a:solidFill>
                  <a:schemeClr val="tx1"/>
                </a:solidFill>
              </a:rPr>
              <a:t>xuddi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shunday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tutiladi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ya’ni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butun</a:t>
            </a:r>
            <a:r>
              <a:rPr lang="en-US" sz="2800" b="1" dirty="0" smtClean="0">
                <a:solidFill>
                  <a:schemeClr val="tx1"/>
                </a:solidFill>
              </a:rPr>
              <a:t> “</a:t>
            </a:r>
            <a:r>
              <a:rPr lang="en-US" sz="2800" b="1" dirty="0" err="1" smtClean="0">
                <a:solidFill>
                  <a:schemeClr val="tx1"/>
                </a:solidFill>
              </a:rPr>
              <a:t>maydalanadi</a:t>
            </a:r>
            <a:r>
              <a:rPr lang="en-US" sz="2800" b="1" dirty="0" smtClean="0">
                <a:solidFill>
                  <a:schemeClr val="tx1"/>
                </a:solidFill>
              </a:rPr>
              <a:t>”. </a:t>
            </a:r>
            <a:r>
              <a:rPr lang="en-US" sz="2800" b="1" dirty="0" err="1" smtClean="0">
                <a:solidFill>
                  <a:schemeClr val="tx1"/>
                </a:solidFill>
              </a:rPr>
              <a:t>Buni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quyidagi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misollarda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tushuntirish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mumkin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568152" y="3290987"/>
                <a:ext cx="1512168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3 –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52" y="3290987"/>
                <a:ext cx="1512168" cy="808491"/>
              </a:xfrm>
              <a:prstGeom prst="rect">
                <a:avLst/>
              </a:prstGeom>
              <a:blipFill>
                <a:blip r:embed="rId2"/>
                <a:stretch>
                  <a:fillRect l="-14113" r="-6855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2080320" y="3290986"/>
                <a:ext cx="1819686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kern="0" dirty="0">
                    <a:solidFill>
                      <a:schemeClr val="tx1"/>
                    </a:solidFill>
                  </a:rPr>
                  <a:t>–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20" y="3290986"/>
                <a:ext cx="1819686" cy="808491"/>
              </a:xfrm>
              <a:prstGeom prst="rect">
                <a:avLst/>
              </a:prstGeom>
              <a:blipFill>
                <a:blip r:embed="rId3"/>
                <a:stretch>
                  <a:fillRect l="-11706" r="-5017"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3872780" y="3287951"/>
                <a:ext cx="655688" cy="80849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36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80" y="3287951"/>
                <a:ext cx="655688" cy="808492"/>
              </a:xfrm>
              <a:prstGeom prst="rect">
                <a:avLst/>
              </a:prstGeom>
              <a:blipFill>
                <a:blip r:embed="rId4"/>
                <a:stretch>
                  <a:fillRect l="-32407" b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348340"/>
              </p:ext>
            </p:extLst>
          </p:nvPr>
        </p:nvGraphicFramePr>
        <p:xfrm>
          <a:off x="536079" y="4779338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04281"/>
              </p:ext>
            </p:extLst>
          </p:nvPr>
        </p:nvGraphicFramePr>
        <p:xfrm>
          <a:off x="1856847" y="4779338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466786"/>
              </p:ext>
            </p:extLst>
          </p:nvPr>
        </p:nvGraphicFramePr>
        <p:xfrm>
          <a:off x="3177615" y="4779337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4555694" y="4823031"/>
            <a:ext cx="37287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46811"/>
              </p:ext>
            </p:extLst>
          </p:nvPr>
        </p:nvGraphicFramePr>
        <p:xfrm>
          <a:off x="5165738" y="4779337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3044"/>
              </p:ext>
            </p:extLst>
          </p:nvPr>
        </p:nvGraphicFramePr>
        <p:xfrm>
          <a:off x="6436769" y="4779335"/>
          <a:ext cx="1039913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9913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cxnSp>
        <p:nvCxnSpPr>
          <p:cNvPr id="18" name="Прямая со стрелкой 17"/>
          <p:cNvCxnSpPr/>
          <p:nvPr/>
        </p:nvCxnSpPr>
        <p:spPr>
          <a:xfrm>
            <a:off x="8889007" y="5038472"/>
            <a:ext cx="55720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59097"/>
              </p:ext>
            </p:extLst>
          </p:nvPr>
        </p:nvGraphicFramePr>
        <p:xfrm>
          <a:off x="9622327" y="4780775"/>
          <a:ext cx="1023009" cy="51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009">
                  <a:extLst>
                    <a:ext uri="{9D8B030D-6E8A-4147-A177-3AD203B41FA5}">
                      <a16:colId xmlns:a16="http://schemas.microsoft.com/office/drawing/2014/main" val="1428639447"/>
                    </a:ext>
                  </a:extLst>
                </a:gridCol>
              </a:tblGrid>
              <a:tr h="5182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319541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flipH="1">
            <a:off x="6436772" y="4779335"/>
            <a:ext cx="1039910" cy="5182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436769" y="4779335"/>
            <a:ext cx="1039913" cy="5182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06997"/>
              </p:ext>
            </p:extLst>
          </p:nvPr>
        </p:nvGraphicFramePr>
        <p:xfrm>
          <a:off x="7634204" y="4779334"/>
          <a:ext cx="1050964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41">
                  <a:extLst>
                    <a:ext uri="{9D8B030D-6E8A-4147-A177-3AD203B41FA5}">
                      <a16:colId xmlns:a16="http://schemas.microsoft.com/office/drawing/2014/main" val="3242817821"/>
                    </a:ext>
                  </a:extLst>
                </a:gridCol>
                <a:gridCol w="262741">
                  <a:extLst>
                    <a:ext uri="{9D8B030D-6E8A-4147-A177-3AD203B41FA5}">
                      <a16:colId xmlns:a16="http://schemas.microsoft.com/office/drawing/2014/main" val="1015400197"/>
                    </a:ext>
                  </a:extLst>
                </a:gridCol>
                <a:gridCol w="262741">
                  <a:extLst>
                    <a:ext uri="{9D8B030D-6E8A-4147-A177-3AD203B41FA5}">
                      <a16:colId xmlns:a16="http://schemas.microsoft.com/office/drawing/2014/main" val="1862727307"/>
                    </a:ext>
                  </a:extLst>
                </a:gridCol>
                <a:gridCol w="262741">
                  <a:extLst>
                    <a:ext uri="{9D8B030D-6E8A-4147-A177-3AD203B41FA5}">
                      <a16:colId xmlns:a16="http://schemas.microsoft.com/office/drawing/2014/main" val="3923853019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79084"/>
                  </a:ext>
                </a:extLst>
              </a:tr>
            </a:tbl>
          </a:graphicData>
        </a:graphic>
      </p:graphicFrame>
      <p:sp>
        <p:nvSpPr>
          <p:cNvPr id="46" name="Умножение 45"/>
          <p:cNvSpPr/>
          <p:nvPr/>
        </p:nvSpPr>
        <p:spPr>
          <a:xfrm>
            <a:off x="7828378" y="4581272"/>
            <a:ext cx="421468" cy="914400"/>
          </a:xfrm>
          <a:prstGeom prst="mathMultiply">
            <a:avLst>
              <a:gd name="adj1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множение 46"/>
          <p:cNvSpPr/>
          <p:nvPr/>
        </p:nvSpPr>
        <p:spPr>
          <a:xfrm>
            <a:off x="8085713" y="4581272"/>
            <a:ext cx="406671" cy="914400"/>
          </a:xfrm>
          <a:prstGeom prst="mathMultiply">
            <a:avLst>
              <a:gd name="adj1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множение 47"/>
          <p:cNvSpPr/>
          <p:nvPr/>
        </p:nvSpPr>
        <p:spPr>
          <a:xfrm>
            <a:off x="8342166" y="4581272"/>
            <a:ext cx="421406" cy="914400"/>
          </a:xfrm>
          <a:prstGeom prst="mathMultiply">
            <a:avLst>
              <a:gd name="adj1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00949"/>
              </p:ext>
            </p:extLst>
          </p:nvPr>
        </p:nvGraphicFramePr>
        <p:xfrm>
          <a:off x="10843870" y="4779334"/>
          <a:ext cx="1050964" cy="518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41">
                  <a:extLst>
                    <a:ext uri="{9D8B030D-6E8A-4147-A177-3AD203B41FA5}">
                      <a16:colId xmlns:a16="http://schemas.microsoft.com/office/drawing/2014/main" val="3242817821"/>
                    </a:ext>
                  </a:extLst>
                </a:gridCol>
                <a:gridCol w="262741">
                  <a:extLst>
                    <a:ext uri="{9D8B030D-6E8A-4147-A177-3AD203B41FA5}">
                      <a16:colId xmlns:a16="http://schemas.microsoft.com/office/drawing/2014/main" val="1015400197"/>
                    </a:ext>
                  </a:extLst>
                </a:gridCol>
                <a:gridCol w="262741">
                  <a:extLst>
                    <a:ext uri="{9D8B030D-6E8A-4147-A177-3AD203B41FA5}">
                      <a16:colId xmlns:a16="http://schemas.microsoft.com/office/drawing/2014/main" val="1862727307"/>
                    </a:ext>
                  </a:extLst>
                </a:gridCol>
                <a:gridCol w="262741">
                  <a:extLst>
                    <a:ext uri="{9D8B030D-6E8A-4147-A177-3AD203B41FA5}">
                      <a16:colId xmlns:a16="http://schemas.microsoft.com/office/drawing/2014/main" val="3923853019"/>
                    </a:ext>
                  </a:extLst>
                </a:gridCol>
              </a:tblGrid>
              <a:tr h="518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A85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79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5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9" grpId="0"/>
      <p:bldP spid="13" grpId="0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88632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170 -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96144" y="1368202"/>
            <a:ext cx="11665377" cy="492443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Butunni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maydalash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usuli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bilan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ayirmani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hisoblang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endParaRPr lang="ru-R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2533344" y="2600720"/>
                <a:ext cx="1222495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344" y="2600720"/>
                <a:ext cx="1222495" cy="797591"/>
              </a:xfrm>
              <a:prstGeom prst="rect">
                <a:avLst/>
              </a:prstGeom>
              <a:blipFill>
                <a:blip r:embed="rId2"/>
                <a:stretch>
                  <a:fillRect l="-500" r="-8000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9510641" y="4489239"/>
                <a:ext cx="423050" cy="135158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641" y="4489239"/>
                <a:ext cx="423050" cy="1351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885041" y="2600720"/>
                <a:ext cx="1627327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41" y="2600720"/>
                <a:ext cx="1627327" cy="797591"/>
              </a:xfrm>
              <a:prstGeom prst="rect">
                <a:avLst/>
              </a:prstGeom>
              <a:blipFill>
                <a:blip r:embed="rId4"/>
                <a:stretch>
                  <a:fillRect l="-13109" r="-6742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2533344" y="5069857"/>
                <a:ext cx="1222495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344" y="5069857"/>
                <a:ext cx="1222495" cy="808491"/>
              </a:xfrm>
              <a:prstGeom prst="rect">
                <a:avLst/>
              </a:prstGeom>
              <a:blipFill>
                <a:blip r:embed="rId5"/>
                <a:stretch>
                  <a:fillRect l="-500" r="-800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885041" y="5069857"/>
                <a:ext cx="1627327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41" y="5069857"/>
                <a:ext cx="1627327" cy="797591"/>
              </a:xfrm>
              <a:prstGeom prst="rect">
                <a:avLst/>
              </a:prstGeom>
              <a:blipFill>
                <a:blip r:embed="rId6"/>
                <a:stretch>
                  <a:fillRect l="-13109" r="-786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7816931" y="2600720"/>
                <a:ext cx="1222495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931" y="2600720"/>
                <a:ext cx="1222495" cy="797591"/>
              </a:xfrm>
              <a:prstGeom prst="rect">
                <a:avLst/>
              </a:prstGeom>
              <a:blipFill>
                <a:blip r:embed="rId7"/>
                <a:stretch>
                  <a:fillRect r="-7960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6168628" y="2600720"/>
                <a:ext cx="1627327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d) 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628" y="2600720"/>
                <a:ext cx="1627327" cy="797591"/>
              </a:xfrm>
              <a:prstGeom prst="rect">
                <a:avLst/>
              </a:prstGeom>
              <a:blipFill>
                <a:blip r:embed="rId8"/>
                <a:stretch>
                  <a:fillRect l="-13483" r="-7491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7955885" y="5040608"/>
                <a:ext cx="1541259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885" y="5040608"/>
                <a:ext cx="1541259" cy="800219"/>
              </a:xfrm>
              <a:prstGeom prst="rect">
                <a:avLst/>
              </a:prstGeom>
              <a:blipFill>
                <a:blip r:embed="rId9"/>
                <a:stretch>
                  <a:fillRect r="-1185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6189604" y="5040610"/>
                <a:ext cx="1766281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e) 1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604" y="5040610"/>
                <a:ext cx="1766281" cy="800219"/>
              </a:xfrm>
              <a:prstGeom prst="rect">
                <a:avLst/>
              </a:prstGeom>
              <a:blipFill>
                <a:blip r:embed="rId10"/>
                <a:stretch>
                  <a:fillRect l="-12069" r="-965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3576681" y="5069857"/>
                <a:ext cx="648072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681" y="5069857"/>
                <a:ext cx="648072" cy="797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8906617" y="2600720"/>
                <a:ext cx="445256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617" y="2600720"/>
                <a:ext cx="445256" cy="797591"/>
              </a:xfrm>
              <a:prstGeom prst="rect">
                <a:avLst/>
              </a:prstGeom>
              <a:blipFill>
                <a:blip r:embed="rId12"/>
                <a:stretch>
                  <a:fillRect b="-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Заголовок 1"/>
              <p:cNvSpPr txBox="1">
                <a:spLocks/>
              </p:cNvSpPr>
              <p:nvPr/>
            </p:nvSpPr>
            <p:spPr>
              <a:xfrm>
                <a:off x="3625529" y="2593874"/>
                <a:ext cx="648072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36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529" y="2593874"/>
                <a:ext cx="648072" cy="79759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7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08123" y="439902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171 -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616264" y="1398067"/>
            <a:ext cx="4042409" cy="98488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Ayirmani</a:t>
            </a:r>
            <a:r>
              <a:rPr lang="en-US" sz="3200" b="1" dirty="0" smtClean="0">
                <a:solidFill>
                  <a:srgbClr val="002060"/>
                </a:solidFill>
              </a:rPr>
              <a:t> toping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1064705" y="2690325"/>
                <a:ext cx="1627327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 3 -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05" y="2690325"/>
                <a:ext cx="1627327" cy="797591"/>
              </a:xfrm>
              <a:prstGeom prst="rect">
                <a:avLst/>
              </a:prstGeom>
              <a:blipFill>
                <a:blip r:embed="rId2"/>
                <a:stretch>
                  <a:fillRect l="-13483" r="-7491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2692032" y="2687697"/>
                <a:ext cx="160869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032" y="2687697"/>
                <a:ext cx="1608695" cy="800219"/>
              </a:xfrm>
              <a:prstGeom prst="rect">
                <a:avLst/>
              </a:prstGeom>
              <a:blipFill>
                <a:blip r:embed="rId3"/>
                <a:stretch>
                  <a:fillRect l="-13688" r="-7985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279539" y="2687697"/>
                <a:ext cx="189339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+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6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360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539" y="2687697"/>
                <a:ext cx="1893395" cy="800219"/>
              </a:xfrm>
              <a:prstGeom prst="rect">
                <a:avLst/>
              </a:prstGeom>
              <a:blipFill>
                <a:blip r:embed="rId4"/>
                <a:stretch>
                  <a:fillRect l="-11254" t="-3053" r="-10932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 txBox="1">
            <a:spLocks/>
          </p:cNvSpPr>
          <p:nvPr/>
        </p:nvSpPr>
        <p:spPr>
          <a:xfrm>
            <a:off x="6173668" y="2872361"/>
            <a:ext cx="2818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6464937" y="2687696"/>
                <a:ext cx="121229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37" y="2687696"/>
                <a:ext cx="1212295" cy="800219"/>
              </a:xfrm>
              <a:prstGeom prst="rect">
                <a:avLst/>
              </a:prstGeom>
              <a:blipFill>
                <a:blip r:embed="rId5"/>
                <a:stretch>
                  <a:fillRect l="-18182" r="-9596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7673664" y="2687696"/>
                <a:ext cx="533907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664" y="2687696"/>
                <a:ext cx="533907" cy="800219"/>
              </a:xfrm>
              <a:prstGeom prst="rect">
                <a:avLst/>
              </a:prstGeom>
              <a:blipFill>
                <a:blip r:embed="rId6"/>
                <a:stretch>
                  <a:fillRect l="-41379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1194260" y="4869037"/>
                <a:ext cx="1627327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6 -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260" y="4869037"/>
                <a:ext cx="1627327" cy="797591"/>
              </a:xfrm>
              <a:prstGeom prst="rect">
                <a:avLst/>
              </a:prstGeom>
              <a:blipFill>
                <a:blip r:embed="rId7"/>
                <a:stretch>
                  <a:fillRect l="-13483" r="-2622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2800400" y="4867883"/>
                <a:ext cx="1668987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5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00" y="4867883"/>
                <a:ext cx="1668987" cy="800219"/>
              </a:xfrm>
              <a:prstGeom prst="rect">
                <a:avLst/>
              </a:prstGeom>
              <a:blipFill>
                <a:blip r:embed="rId8"/>
                <a:stretch>
                  <a:fillRect l="-12774" r="-9854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4492835" y="4870609"/>
                <a:ext cx="189339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5 + </a:t>
                </a:r>
                <a:r>
                  <a:rPr lang="en-US" sz="3600" kern="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kern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3600" kern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35" y="4870609"/>
                <a:ext cx="1893395" cy="800219"/>
              </a:xfrm>
              <a:prstGeom prst="rect">
                <a:avLst/>
              </a:prstGeom>
              <a:blipFill>
                <a:blip r:embed="rId9"/>
                <a:stretch>
                  <a:fillRect l="-11254" t="-3053" r="-10932" b="-17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 txBox="1">
            <a:spLocks/>
          </p:cNvSpPr>
          <p:nvPr/>
        </p:nvSpPr>
        <p:spPr>
          <a:xfrm>
            <a:off x="6377511" y="5081191"/>
            <a:ext cx="28186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Заголовок 1"/>
              <p:cNvSpPr txBox="1">
                <a:spLocks/>
              </p:cNvSpPr>
              <p:nvPr/>
            </p:nvSpPr>
            <p:spPr>
              <a:xfrm>
                <a:off x="6633398" y="4867883"/>
                <a:ext cx="1212295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5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+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398" y="4867883"/>
                <a:ext cx="1212295" cy="800219"/>
              </a:xfrm>
              <a:prstGeom prst="rect">
                <a:avLst/>
              </a:prstGeom>
              <a:blipFill>
                <a:blip r:embed="rId10"/>
                <a:stretch>
                  <a:fillRect l="-17588" r="-9548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Заголовок 1"/>
              <p:cNvSpPr txBox="1">
                <a:spLocks/>
              </p:cNvSpPr>
              <p:nvPr/>
            </p:nvSpPr>
            <p:spPr>
              <a:xfrm>
                <a:off x="7808867" y="4866409"/>
                <a:ext cx="681100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5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867" y="4866409"/>
                <a:ext cx="681100" cy="800219"/>
              </a:xfrm>
              <a:prstGeom prst="rect">
                <a:avLst/>
              </a:prstGeom>
              <a:blipFill>
                <a:blip r:embed="rId11"/>
                <a:stretch>
                  <a:fillRect l="-32143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5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44615" y="360090"/>
            <a:ext cx="3945147" cy="804207"/>
          </a:xfrm>
        </p:spPr>
        <p:txBody>
          <a:bodyPr/>
          <a:lstStyle/>
          <a:p>
            <a:r>
              <a:rPr lang="en-US" sz="4400" b="1" dirty="0" smtClean="0"/>
              <a:t>173 - masala</a:t>
            </a:r>
            <a:endParaRPr lang="ru-RU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3"/>
              </p:nvPr>
            </p:nvSpPr>
            <p:spPr>
              <a:xfrm>
                <a:off x="424136" y="1368202"/>
                <a:ext cx="11737385" cy="1231106"/>
              </a:xfrm>
            </p:spPr>
            <p:txBody>
              <a:bodyPr/>
              <a:lstStyle/>
              <a:p>
                <a:r>
                  <a:rPr lang="en-US" sz="2800" b="1" dirty="0" smtClean="0">
                    <a:solidFill>
                      <a:schemeClr val="tx1"/>
                    </a:solidFill>
                  </a:rPr>
                  <a:t>Paroxodning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turg‘un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suvdagi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tezligi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22 km/h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Daryo</a:t>
                </a:r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oqimining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tezligi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esa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km/h,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paroxodning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oqimga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qarshi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</a:rPr>
                  <a:t>tezligini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toping.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424136" y="1368202"/>
                <a:ext cx="11737385" cy="1231106"/>
              </a:xfrm>
              <a:blipFill>
                <a:blip r:embed="rId2"/>
                <a:stretch>
                  <a:fillRect l="-1870" t="-8911" r="-416" b="-4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1"/>
              <p:cNvSpPr txBox="1">
                <a:spLocks/>
              </p:cNvSpPr>
              <p:nvPr/>
            </p:nvSpPr>
            <p:spPr>
              <a:xfrm>
                <a:off x="601188" y="3703234"/>
                <a:ext cx="1800199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22 –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88" y="3703234"/>
                <a:ext cx="1800199" cy="800219"/>
              </a:xfrm>
              <a:prstGeom prst="rect">
                <a:avLst/>
              </a:prstGeom>
              <a:blipFill>
                <a:blip r:embed="rId3"/>
                <a:stretch>
                  <a:fillRect l="-12203" r="-678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2335781" y="3703233"/>
                <a:ext cx="208823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21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 - 2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781" y="3703233"/>
                <a:ext cx="2088232" cy="800219"/>
              </a:xfrm>
              <a:prstGeom prst="rect">
                <a:avLst/>
              </a:prstGeom>
              <a:blipFill>
                <a:blip r:embed="rId4"/>
                <a:stretch>
                  <a:fillRect l="-10204" r="-2041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4424013" y="3703232"/>
                <a:ext cx="85892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19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013" y="3703232"/>
                <a:ext cx="858923" cy="800219"/>
              </a:xfrm>
              <a:prstGeom prst="rect">
                <a:avLst/>
              </a:prstGeom>
              <a:blipFill>
                <a:blip r:embed="rId5"/>
                <a:stretch>
                  <a:fillRect l="-25532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Заголовок 1"/>
          <p:cNvSpPr txBox="1">
            <a:spLocks/>
          </p:cNvSpPr>
          <p:nvPr/>
        </p:nvSpPr>
        <p:spPr>
          <a:xfrm>
            <a:off x="572688" y="5607377"/>
            <a:ext cx="136815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err="1" smtClean="0">
                <a:solidFill>
                  <a:srgbClr val="002060"/>
                </a:solidFill>
              </a:rPr>
              <a:t>Javob</a:t>
            </a:r>
            <a:r>
              <a:rPr lang="en-US" sz="2800" kern="0" dirty="0" smtClean="0">
                <a:solidFill>
                  <a:srgbClr val="002060"/>
                </a:solidFill>
              </a:rPr>
              <a:t>:</a:t>
            </a:r>
            <a:endParaRPr lang="ru-RU" sz="2800" kern="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2008777" y="5422710"/>
                <a:ext cx="85892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19</a:t>
                </a:r>
                <a:r>
                  <a:rPr lang="en-US" sz="2800" kern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777" y="5422710"/>
                <a:ext cx="858923" cy="800219"/>
              </a:xfrm>
              <a:prstGeom prst="rect">
                <a:avLst/>
              </a:prstGeom>
              <a:blipFill>
                <a:blip r:embed="rId6"/>
                <a:stretch>
                  <a:fillRect l="-25714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cdn.dribbble.com/users/197047/screenshots/1533747/belle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41" y="2866394"/>
            <a:ext cx="4509815" cy="31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7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16624" y="333833"/>
            <a:ext cx="4050550" cy="677108"/>
          </a:xfrm>
        </p:spPr>
        <p:txBody>
          <a:bodyPr/>
          <a:lstStyle/>
          <a:p>
            <a:r>
              <a:rPr lang="en-US" sz="4400" b="1" dirty="0" smtClean="0"/>
              <a:t>172 - </a:t>
            </a:r>
            <a:r>
              <a:rPr lang="en-US" sz="4400" b="1" dirty="0" err="1" smtClean="0"/>
              <a:t>misol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384576" y="1491660"/>
            <a:ext cx="3456384" cy="984885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Ayirmani</a:t>
            </a:r>
            <a:r>
              <a:rPr lang="en-US" sz="3200" b="1" dirty="0" smtClean="0">
                <a:solidFill>
                  <a:srgbClr val="002060"/>
                </a:solidFill>
              </a:rPr>
              <a:t> toping.</a:t>
            </a:r>
            <a:endParaRPr lang="ru-RU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1288233" y="2952378"/>
                <a:ext cx="208823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a) 5 –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233" y="2952378"/>
                <a:ext cx="2088232" cy="800219"/>
              </a:xfrm>
              <a:prstGeom prst="rect">
                <a:avLst/>
              </a:prstGeom>
              <a:blipFill>
                <a:blip r:embed="rId2"/>
                <a:stretch>
                  <a:fillRect l="-10204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3160441" y="2952378"/>
                <a:ext cx="1852994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41" y="2952378"/>
                <a:ext cx="1852994" cy="797591"/>
              </a:xfrm>
              <a:prstGeom prst="rect">
                <a:avLst/>
              </a:prstGeom>
              <a:blipFill>
                <a:blip r:embed="rId3"/>
                <a:stretch>
                  <a:fillRect l="-11513" r="-3289" b="-76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4984911" y="2949750"/>
                <a:ext cx="73929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11" y="2949750"/>
                <a:ext cx="739293" cy="800219"/>
              </a:xfrm>
              <a:prstGeom prst="rect">
                <a:avLst/>
              </a:prstGeom>
              <a:blipFill>
                <a:blip r:embed="rId4"/>
                <a:stretch>
                  <a:fillRect l="-29752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1271299" y="5040610"/>
                <a:ext cx="208823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b) 6 –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99" y="5040610"/>
                <a:ext cx="2088232" cy="800219"/>
              </a:xfrm>
              <a:prstGeom prst="rect">
                <a:avLst/>
              </a:prstGeom>
              <a:blipFill>
                <a:blip r:embed="rId5"/>
                <a:stretch>
                  <a:fillRect l="-10526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3143507" y="5040610"/>
                <a:ext cx="1852994" cy="7975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507" y="5040610"/>
                <a:ext cx="1852994" cy="797591"/>
              </a:xfrm>
              <a:prstGeom prst="rect">
                <a:avLst/>
              </a:prstGeom>
              <a:blipFill>
                <a:blip r:embed="rId6"/>
                <a:stretch>
                  <a:fillRect l="-11842" r="-2961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4967977" y="5037982"/>
                <a:ext cx="73929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77" y="5037982"/>
                <a:ext cx="739293" cy="800219"/>
              </a:xfrm>
              <a:prstGeom prst="rect">
                <a:avLst/>
              </a:prstGeom>
              <a:blipFill>
                <a:blip r:embed="rId7"/>
                <a:stretch>
                  <a:fillRect l="-29752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7120880" y="2885036"/>
                <a:ext cx="208823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d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6 –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80" y="2885036"/>
                <a:ext cx="2088232" cy="800219"/>
              </a:xfrm>
              <a:prstGeom prst="rect">
                <a:avLst/>
              </a:prstGeom>
              <a:blipFill>
                <a:blip r:embed="rId8"/>
                <a:stretch>
                  <a:fillRect l="-10204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8993088" y="2885036"/>
                <a:ext cx="1852994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88" y="2885036"/>
                <a:ext cx="1852994" cy="808491"/>
              </a:xfrm>
              <a:prstGeom prst="rect">
                <a:avLst/>
              </a:prstGeom>
              <a:blipFill>
                <a:blip r:embed="rId9"/>
                <a:stretch>
                  <a:fillRect l="-11513" r="-3289" b="-6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Заголовок 1"/>
              <p:cNvSpPr txBox="1">
                <a:spLocks/>
              </p:cNvSpPr>
              <p:nvPr/>
            </p:nvSpPr>
            <p:spPr>
              <a:xfrm>
                <a:off x="10817558" y="2882408"/>
                <a:ext cx="73929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58" y="2882408"/>
                <a:ext cx="739293" cy="800219"/>
              </a:xfrm>
              <a:prstGeom prst="rect">
                <a:avLst/>
              </a:prstGeom>
              <a:blipFill>
                <a:blip r:embed="rId10"/>
                <a:stretch>
                  <a:fillRect l="-29752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Заголовок 1"/>
              <p:cNvSpPr txBox="1">
                <a:spLocks/>
              </p:cNvSpPr>
              <p:nvPr/>
            </p:nvSpPr>
            <p:spPr>
              <a:xfrm>
                <a:off x="7120880" y="5022554"/>
                <a:ext cx="2088232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>
                    <a:solidFill>
                      <a:schemeClr val="tx1"/>
                    </a:solidFill>
                  </a:rPr>
                  <a:t>e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sz="2800" kern="0" dirty="0" smtClean="0">
                    <a:solidFill>
                      <a:schemeClr val="tx1"/>
                    </a:solidFill>
                  </a:rPr>
                  <a:t>4 –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880" y="5022554"/>
                <a:ext cx="2088232" cy="800219"/>
              </a:xfrm>
              <a:prstGeom prst="rect">
                <a:avLst/>
              </a:prstGeom>
              <a:blipFill>
                <a:blip r:embed="rId11"/>
                <a:stretch>
                  <a:fillRect l="-10204" b="-6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Заголовок 1"/>
              <p:cNvSpPr txBox="1">
                <a:spLocks/>
              </p:cNvSpPr>
              <p:nvPr/>
            </p:nvSpPr>
            <p:spPr>
              <a:xfrm>
                <a:off x="8993088" y="5022554"/>
                <a:ext cx="1852994" cy="8084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–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kern="0" dirty="0" smtClean="0">
                    <a:solidFill>
                      <a:schemeClr val="tx1"/>
                    </a:solidFill>
                  </a:rPr>
                  <a:t> =</a:t>
                </a:r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3088" y="5022554"/>
                <a:ext cx="1852994" cy="808491"/>
              </a:xfrm>
              <a:prstGeom prst="rect">
                <a:avLst/>
              </a:prstGeom>
              <a:blipFill>
                <a:blip r:embed="rId12"/>
                <a:stretch>
                  <a:fillRect l="-11513" r="-3289" b="-6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Заголовок 1"/>
              <p:cNvSpPr txBox="1">
                <a:spLocks/>
              </p:cNvSpPr>
              <p:nvPr/>
            </p:nvSpPr>
            <p:spPr>
              <a:xfrm>
                <a:off x="10817558" y="5019926"/>
                <a:ext cx="739293" cy="800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>
                  <a:defRPr sz="6034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defTabSz="914400"/>
                <a:r>
                  <a:rPr lang="en-US" sz="2800" kern="0" dirty="0" smtClean="0">
                    <a:solidFill>
                      <a:schemeClr val="tx1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558" y="5019926"/>
                <a:ext cx="739293" cy="800219"/>
              </a:xfrm>
              <a:prstGeom prst="rect">
                <a:avLst/>
              </a:prstGeom>
              <a:blipFill>
                <a:blip r:embed="rId13"/>
                <a:stretch>
                  <a:fillRect l="-29752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7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12438</TotalTime>
  <Words>274</Words>
  <Application>Microsoft Office PowerPoint</Application>
  <PresentationFormat>Произвольный</PresentationFormat>
  <Paragraphs>108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MATEMATIKA</vt:lpstr>
      <vt:lpstr>Презентация PowerPoint</vt:lpstr>
      <vt:lpstr>2 4/5 va 12/5 sonlarni ayirmasini toping. </vt:lpstr>
      <vt:lpstr>3 1/3 – 1 2/3  ayirmani hisoblang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1008</cp:revision>
  <dcterms:created xsi:type="dcterms:W3CDTF">2020-04-09T07:32:19Z</dcterms:created>
  <dcterms:modified xsi:type="dcterms:W3CDTF">2020-12-25T07:40:39Z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