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0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89636" autoAdjust="0"/>
  </p:normalViewPr>
  <p:slideViewPr>
    <p:cSldViewPr>
      <p:cViewPr varScale="1">
        <p:scale>
          <a:sx n="60" d="100"/>
          <a:sy n="60" d="100"/>
        </p:scale>
        <p:origin x="942" y="7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245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6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4.jpe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347132" y="2554710"/>
            <a:ext cx="9328903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 YECHISH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6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37334" y="2483142"/>
            <a:ext cx="648072" cy="16613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37334" y="4958493"/>
            <a:ext cx="648072" cy="16730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myengbox.ru/files/457/resize/20200523_img6_1143_1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16" y="3638717"/>
            <a:ext cx="4176464" cy="325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340474" y="648902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kedr-school52.narod.ru/_nw/5/47537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404" y="3168402"/>
            <a:ext cx="705879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88432" y="1584226"/>
            <a:ext cx="6912768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49 -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195 -,196 -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2568" y="324185"/>
            <a:ext cx="5235564" cy="1354217"/>
          </a:xfrm>
        </p:spPr>
        <p:txBody>
          <a:bodyPr/>
          <a:lstStyle/>
          <a:p>
            <a:r>
              <a:rPr lang="en-US" sz="4400" b="1" dirty="0" err="1" smtClean="0"/>
              <a:t>Ayirmani</a:t>
            </a:r>
            <a:r>
              <a:rPr lang="en-US" sz="4400" b="1" dirty="0" smtClean="0"/>
              <a:t> toping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Заголовок 1"/>
              <p:cNvSpPr txBox="1">
                <a:spLocks/>
              </p:cNvSpPr>
              <p:nvPr/>
            </p:nvSpPr>
            <p:spPr>
              <a:xfrm>
                <a:off x="3858087" y="3981146"/>
                <a:ext cx="662469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087" y="3981146"/>
                <a:ext cx="662469" cy="797591"/>
              </a:xfrm>
              <a:prstGeom prst="rect">
                <a:avLst/>
              </a:prstGeom>
              <a:blipFill>
                <a:blip r:embed="rId2"/>
                <a:stretch>
                  <a:fillRect l="-3302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Заголовок 1"/>
              <p:cNvSpPr txBox="1">
                <a:spLocks/>
              </p:cNvSpPr>
              <p:nvPr/>
            </p:nvSpPr>
            <p:spPr>
              <a:xfrm flipH="1">
                <a:off x="6423748" y="3981146"/>
                <a:ext cx="72000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23748" y="3981146"/>
                <a:ext cx="720000" cy="797591"/>
              </a:xfrm>
              <a:prstGeom prst="rect">
                <a:avLst/>
              </a:prstGeom>
              <a:blipFill>
                <a:blip r:embed="rId3"/>
                <a:stretch>
                  <a:fillRect l="-3050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Заголовок 1"/>
          <p:cNvSpPr txBox="1">
            <a:spLocks/>
          </p:cNvSpPr>
          <p:nvPr/>
        </p:nvSpPr>
        <p:spPr>
          <a:xfrm>
            <a:off x="4655907" y="4208923"/>
            <a:ext cx="2942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–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5220904" y="3981147"/>
                <a:ext cx="661441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904" y="3981147"/>
                <a:ext cx="661441" cy="797591"/>
              </a:xfrm>
              <a:prstGeom prst="rect">
                <a:avLst/>
              </a:prstGeom>
              <a:blipFill>
                <a:blip r:embed="rId4"/>
                <a:stretch>
                  <a:fillRect l="-3211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Заголовок 1"/>
          <p:cNvSpPr txBox="1">
            <a:spLocks/>
          </p:cNvSpPr>
          <p:nvPr/>
        </p:nvSpPr>
        <p:spPr>
          <a:xfrm>
            <a:off x="5928770" y="4208925"/>
            <a:ext cx="425988" cy="430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7311" y="2236333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22949" y="2235078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139266" y="2235078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964904" y="2235078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040918" y="2232339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882345" y="2232339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684524" y="2232339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сопоставление 44"/>
          <p:cNvSpPr/>
          <p:nvPr/>
        </p:nvSpPr>
        <p:spPr>
          <a:xfrm rot="5400000">
            <a:off x="3790542" y="2258083"/>
            <a:ext cx="720000" cy="720000"/>
          </a:xfrm>
          <a:prstGeom prst="flowChartCollat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Равнобедренный треугольник 45"/>
          <p:cNvSpPr/>
          <p:nvPr/>
        </p:nvSpPr>
        <p:spPr>
          <a:xfrm rot="10800000">
            <a:off x="3790542" y="2246050"/>
            <a:ext cx="720000" cy="346288"/>
          </a:xfrm>
          <a:prstGeom prst="triangle">
            <a:avLst>
              <a:gd name="adj" fmla="val 50490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ый треугольник 46"/>
          <p:cNvSpPr/>
          <p:nvPr/>
        </p:nvSpPr>
        <p:spPr>
          <a:xfrm flipH="1">
            <a:off x="7494509" y="2223664"/>
            <a:ext cx="720000" cy="720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>
            <a:stCxn id="47" idx="2"/>
            <a:endCxn id="47" idx="5"/>
          </p:cNvCxnSpPr>
          <p:nvPr/>
        </p:nvCxnSpPr>
        <p:spPr>
          <a:xfrm flipH="1" flipV="1">
            <a:off x="7854509" y="2583664"/>
            <a:ext cx="360000" cy="36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Заголовок 1"/>
          <p:cNvSpPr txBox="1">
            <a:spLocks/>
          </p:cNvSpPr>
          <p:nvPr/>
        </p:nvSpPr>
        <p:spPr>
          <a:xfrm>
            <a:off x="4644588" y="2325126"/>
            <a:ext cx="35923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–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8401442" y="2382911"/>
            <a:ext cx="425988" cy="430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8758887" y="2232339"/>
            <a:ext cx="72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 rot="5400000">
            <a:off x="9476332" y="2412320"/>
            <a:ext cx="720000" cy="36003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4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1" grpId="0"/>
      <p:bldP spid="53" grpId="0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56684" y="333833"/>
            <a:ext cx="2700300" cy="677108"/>
          </a:xfrm>
        </p:spPr>
        <p:txBody>
          <a:bodyPr/>
          <a:lstStyle/>
          <a:p>
            <a:r>
              <a:rPr lang="en-US" sz="4400" b="1" dirty="0" smtClean="0"/>
              <a:t>1-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156423" y="1579433"/>
            <a:ext cx="10716985" cy="984885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Rasmlarni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to‘ldiring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va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ular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yordamida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ayirmani</a:t>
            </a:r>
            <a:r>
              <a:rPr lang="en-US" sz="3200" b="1" dirty="0" smtClean="0">
                <a:solidFill>
                  <a:schemeClr val="tx1"/>
                </a:solidFill>
              </a:rPr>
              <a:t> toping.</a:t>
            </a:r>
            <a:endParaRPr lang="ru-R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2552850" y="4968602"/>
                <a:ext cx="161982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850" y="4968602"/>
                <a:ext cx="1619824" cy="797591"/>
              </a:xfrm>
              <a:prstGeom prst="rect">
                <a:avLst/>
              </a:prstGeom>
              <a:blipFill>
                <a:blip r:embed="rId2"/>
                <a:stretch>
                  <a:fillRect l="-13585" r="-566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172674" y="4968602"/>
                <a:ext cx="190856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674" y="4968602"/>
                <a:ext cx="1908568" cy="797591"/>
              </a:xfrm>
              <a:prstGeom prst="rect">
                <a:avLst/>
              </a:prstGeom>
              <a:blipFill>
                <a:blip r:embed="rId3"/>
                <a:stretch>
                  <a:fillRect l="-6051" r="-1051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233028" y="4965974"/>
                <a:ext cx="79208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028" y="4965974"/>
                <a:ext cx="792088" cy="800219"/>
              </a:xfrm>
              <a:prstGeom prst="rect">
                <a:avLst/>
              </a:prstGeom>
              <a:blipFill>
                <a:blip r:embed="rId4"/>
                <a:stretch>
                  <a:fillRect l="-2692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000200" y="3257904"/>
            <a:ext cx="900000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3029" y="3257904"/>
            <a:ext cx="900000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05858" y="3257904"/>
            <a:ext cx="900000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04424" y="3257904"/>
            <a:ext cx="900000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157993" y="3444549"/>
            <a:ext cx="294296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– 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>
            <a:stCxn id="10" idx="0"/>
            <a:endCxn id="10" idx="2"/>
          </p:cNvCxnSpPr>
          <p:nvPr/>
        </p:nvCxnSpPr>
        <p:spPr>
          <a:xfrm>
            <a:off x="3555858" y="3257904"/>
            <a:ext cx="0" cy="90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0" idx="1"/>
            <a:endCxn id="10" idx="3"/>
          </p:cNvCxnSpPr>
          <p:nvPr/>
        </p:nvCxnSpPr>
        <p:spPr>
          <a:xfrm>
            <a:off x="3105858" y="3707904"/>
            <a:ext cx="90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102990" y="3259414"/>
            <a:ext cx="450185" cy="4484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653625" y="3696915"/>
            <a:ext cx="450185" cy="4484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3625" y="3259415"/>
            <a:ext cx="450185" cy="4484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725753" y="3506107"/>
            <a:ext cx="425988" cy="430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62249" y="3257903"/>
            <a:ext cx="900000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209357" y="3690770"/>
            <a:ext cx="450185" cy="4484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5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49095" y="43193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77726" y="1243593"/>
                <a:ext cx="11593288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Do‘kondagi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12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tonna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kartoshkaning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tonnasi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sotildi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Do‘konda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qancha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kartoshka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qoldi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77726" y="1243593"/>
                <a:ext cx="11593288" cy="1231106"/>
              </a:xfrm>
              <a:blipFill rotWithShape="0">
                <a:blip r:embed="rId2"/>
                <a:stretch>
                  <a:fillRect l="-1893" b="-16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144215" y="4032498"/>
                <a:ext cx="2232249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12 –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5" y="4032498"/>
                <a:ext cx="2232249" cy="797591"/>
              </a:xfrm>
              <a:prstGeom prst="rect">
                <a:avLst/>
              </a:prstGeom>
              <a:blipFill>
                <a:blip r:embed="rId3"/>
                <a:stretch>
                  <a:fillRect l="-9836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232448" y="4032497"/>
                <a:ext cx="208823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448" y="4032497"/>
                <a:ext cx="2088232" cy="808491"/>
              </a:xfrm>
              <a:prstGeom prst="rect">
                <a:avLst/>
              </a:prstGeom>
              <a:blipFill>
                <a:blip r:embed="rId4"/>
                <a:stretch>
                  <a:fillRect l="-10204" r="-1166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104656" y="4032497"/>
                <a:ext cx="92041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656" y="4032497"/>
                <a:ext cx="920415" cy="800219"/>
              </a:xfrm>
              <a:prstGeom prst="rect">
                <a:avLst/>
              </a:prstGeom>
              <a:blipFill>
                <a:blip r:embed="rId5"/>
                <a:stretch>
                  <a:fillRect l="-927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1144215" y="5760690"/>
            <a:ext cx="13681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Javob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2612610" y="5576023"/>
                <a:ext cx="85892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610" y="5576023"/>
                <a:ext cx="858923" cy="800219"/>
              </a:xfrm>
              <a:prstGeom prst="rect">
                <a:avLst/>
              </a:prstGeom>
              <a:blipFill>
                <a:blip r:embed="rId6"/>
                <a:stretch>
                  <a:fillRect l="-2571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st2.depositphotos.com/1027198/8841/i/950/depositphotos_88412336-stock-photo-raw-potatoes-in-sac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33" y="2304306"/>
            <a:ext cx="3816424" cy="294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6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43193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179 -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12568" y="1554535"/>
            <a:ext cx="3456384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Ayirmani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toping.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856184" y="2808362"/>
                <a:ext cx="201622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5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2808362"/>
                <a:ext cx="2016224" cy="800219"/>
              </a:xfrm>
              <a:prstGeom prst="rect">
                <a:avLst/>
              </a:prstGeom>
              <a:blipFill>
                <a:blip r:embed="rId2"/>
                <a:stretch>
                  <a:fillRect l="-10574" r="-906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795066" y="2778992"/>
                <a:ext cx="216557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066" y="2778992"/>
                <a:ext cx="2165574" cy="800219"/>
              </a:xfrm>
              <a:prstGeom prst="rect">
                <a:avLst/>
              </a:prstGeom>
              <a:blipFill>
                <a:blip r:embed="rId3"/>
                <a:stretch>
                  <a:fillRect l="-10141" t="-3053" r="-5352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4637055" y="2778992"/>
                <a:ext cx="99548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055" y="2778992"/>
                <a:ext cx="995487" cy="797591"/>
              </a:xfrm>
              <a:prstGeom prst="rect">
                <a:avLst/>
              </a:prstGeom>
              <a:blipFill>
                <a:blip r:embed="rId4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856184" y="5069980"/>
                <a:ext cx="2016224" cy="80868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7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5069980"/>
                <a:ext cx="2016224" cy="808683"/>
              </a:xfrm>
              <a:prstGeom prst="rect">
                <a:avLst/>
              </a:prstGeom>
              <a:blipFill>
                <a:blip r:embed="rId5"/>
                <a:stretch>
                  <a:fillRect l="-10574" r="-181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2795066" y="5040610"/>
                <a:ext cx="2165574" cy="80868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7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066" y="5040610"/>
                <a:ext cx="2165574" cy="808683"/>
              </a:xfrm>
              <a:prstGeom prst="rect">
                <a:avLst/>
              </a:prstGeom>
              <a:blipFill>
                <a:blip r:embed="rId6"/>
                <a:stretch>
                  <a:fillRect l="-10141" t="-2256" r="-5352" b="-16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4637055" y="5040610"/>
                <a:ext cx="99548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7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055" y="5040610"/>
                <a:ext cx="995487" cy="797591"/>
              </a:xfrm>
              <a:prstGeom prst="rect">
                <a:avLst/>
              </a:prstGeom>
              <a:blipFill>
                <a:blip r:embed="rId7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png.pngtree.com/png-clipart/20190516/original/pngtree-hand-drawn-short-hair-teacher-decorative-elements-paintedsimpledecorative-elementbookwhipglassesdecorative-element-png-image_406437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247" y="2687770"/>
            <a:ext cx="2284785" cy="327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4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755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180 -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80520" y="1368202"/>
            <a:ext cx="3312368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Ayirmani</a:t>
            </a:r>
            <a:r>
              <a:rPr lang="en-US" sz="3200" b="1" dirty="0" smtClean="0">
                <a:solidFill>
                  <a:srgbClr val="C00000"/>
                </a:solidFill>
              </a:rPr>
              <a:t> toping.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957179" y="3002199"/>
                <a:ext cx="2304256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6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79" y="3002199"/>
                <a:ext cx="2304256" cy="797591"/>
              </a:xfrm>
              <a:prstGeom prst="rect">
                <a:avLst/>
              </a:prstGeom>
              <a:blipFill>
                <a:blip r:embed="rId2"/>
                <a:stretch>
                  <a:fillRect l="-9259" r="-105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045411" y="2999571"/>
                <a:ext cx="304427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(6 – 2)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411" y="2999571"/>
                <a:ext cx="3044278" cy="800219"/>
              </a:xfrm>
              <a:prstGeom prst="rect">
                <a:avLst/>
              </a:prstGeom>
              <a:blipFill>
                <a:blip r:embed="rId3"/>
                <a:stretch>
                  <a:fillRect l="-4008" t="-3053" r="-5611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044595" y="2902932"/>
                <a:ext cx="92041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95" y="2902932"/>
                <a:ext cx="920415" cy="800219"/>
              </a:xfrm>
              <a:prstGeom prst="rect">
                <a:avLst/>
              </a:prstGeom>
              <a:blipFill>
                <a:blip r:embed="rId4"/>
                <a:stretch>
                  <a:fillRect l="-23841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957179" y="5043238"/>
                <a:ext cx="2586716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9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79" y="5043238"/>
                <a:ext cx="2586716" cy="797591"/>
              </a:xfrm>
              <a:prstGeom prst="rect">
                <a:avLst/>
              </a:prstGeom>
              <a:blipFill>
                <a:blip r:embed="rId5"/>
                <a:stretch>
                  <a:fillRect l="-8255" r="-566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460524" y="5040610"/>
                <a:ext cx="3504486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(9 – 8)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524" y="5040610"/>
                <a:ext cx="3504486" cy="797591"/>
              </a:xfrm>
              <a:prstGeom prst="rect">
                <a:avLst/>
              </a:prstGeom>
              <a:blipFill>
                <a:blip r:embed="rId6"/>
                <a:stretch>
                  <a:fillRect l="-3478" t="-3053" r="-3130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8242038" y="5029010"/>
                <a:ext cx="105932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038" y="5029010"/>
                <a:ext cx="1059320" cy="797591"/>
              </a:xfrm>
              <a:prstGeom prst="rect">
                <a:avLst/>
              </a:prstGeom>
              <a:blipFill>
                <a:blip r:embed="rId7"/>
                <a:stretch>
                  <a:fillRect l="-2011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6940125" y="5029010"/>
                <a:ext cx="97284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125" y="5029010"/>
                <a:ext cx="972843" cy="800219"/>
              </a:xfrm>
              <a:prstGeom prst="rect">
                <a:avLst/>
              </a:prstGeom>
              <a:blipFill>
                <a:blip r:embed="rId8"/>
                <a:stretch>
                  <a:fillRect l="-2187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7912968" y="5162406"/>
            <a:ext cx="34623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8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8671" y="360090"/>
            <a:ext cx="3177403" cy="742927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181 - </a:t>
            </a:r>
            <a:r>
              <a:rPr lang="en-US" sz="4400" b="1" dirty="0" err="1" smtClean="0">
                <a:solidFill>
                  <a:schemeClr val="bg1"/>
                </a:solidFill>
              </a:rPr>
              <a:t>misol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96545" y="1440210"/>
            <a:ext cx="3456384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Ayirmani</a:t>
            </a:r>
            <a:r>
              <a:rPr lang="en-US" sz="3200" b="1" dirty="0" smtClean="0">
                <a:solidFill>
                  <a:srgbClr val="C00000"/>
                </a:solidFill>
              </a:rPr>
              <a:t> toping.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849998" y="2885745"/>
                <a:ext cx="212071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1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998" y="2885745"/>
                <a:ext cx="2120718" cy="808491"/>
              </a:xfrm>
              <a:prstGeom prst="rect">
                <a:avLst/>
              </a:prstGeom>
              <a:blipFill rotWithShape="0">
                <a:blip r:embed="rId3"/>
                <a:stretch>
                  <a:fillRect l="-10057" t="-2256" b="-17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3300109" y="4784856"/>
                <a:ext cx="2546587" cy="89537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>
                    <a:solidFill>
                      <a:schemeClr val="tx1"/>
                    </a:solidFill>
                  </a:rPr>
                  <a:t> –</a:t>
                </a:r>
                <a:r>
                  <a:rPr lang="en-US" sz="4000" b="1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000" b="1" kern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109" y="4784856"/>
                <a:ext cx="2546587" cy="895373"/>
              </a:xfrm>
              <a:prstGeom prst="rect">
                <a:avLst/>
              </a:prstGeom>
              <a:blipFill rotWithShape="0">
                <a:blip r:embed="rId4"/>
                <a:stretch>
                  <a:fillRect b="-12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 flipH="1">
            <a:off x="4859716" y="3168402"/>
            <a:ext cx="27247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065637" y="2918033"/>
                <a:ext cx="176721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637" y="2918033"/>
                <a:ext cx="1767211" cy="800219"/>
              </a:xfrm>
              <a:prstGeom prst="rect">
                <a:avLst/>
              </a:prstGeom>
              <a:blipFill rotWithShape="0">
                <a:blip r:embed="rId5"/>
                <a:stretch>
                  <a:fillRect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7573077" y="4761596"/>
                <a:ext cx="507379" cy="80663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077" y="4761596"/>
                <a:ext cx="507379" cy="8066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967714" y="4806869"/>
                <a:ext cx="2376389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1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14" y="4806869"/>
                <a:ext cx="2376389" cy="805862"/>
              </a:xfrm>
              <a:prstGeom prst="rect">
                <a:avLst/>
              </a:prstGeom>
              <a:blipFill rotWithShape="0">
                <a:blip r:embed="rId7"/>
                <a:stretch>
                  <a:fillRect l="-9231" t="-2273" r="-538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3"/>
              <p:cNvSpPr txBox="1">
                <a:spLocks/>
              </p:cNvSpPr>
              <p:nvPr/>
            </p:nvSpPr>
            <p:spPr>
              <a:xfrm>
                <a:off x="2846272" y="2865637"/>
                <a:ext cx="2088232" cy="89832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4000" b="1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b="1" kern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272" y="2865637"/>
                <a:ext cx="2088232" cy="898323"/>
              </a:xfrm>
              <a:prstGeom prst="rect">
                <a:avLst/>
              </a:prstGeom>
              <a:blipFill rotWithShape="0">
                <a:blip r:embed="rId8"/>
                <a:stretch>
                  <a:fillRect l="-292" b="-13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/>
          <p:cNvSpPr txBox="1">
            <a:spLocks/>
          </p:cNvSpPr>
          <p:nvPr/>
        </p:nvSpPr>
        <p:spPr>
          <a:xfrm rot="10800000" flipV="1">
            <a:off x="5691810" y="5007726"/>
            <a:ext cx="309773" cy="440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5916004" y="4762365"/>
                <a:ext cx="176835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004" y="4762365"/>
                <a:ext cx="1768354" cy="805862"/>
              </a:xfrm>
              <a:prstGeom prst="rect">
                <a:avLst/>
              </a:prstGeom>
              <a:blipFill rotWithShape="0">
                <a:blip r:embed="rId9"/>
                <a:stretch>
                  <a:fillRect t="-2273" r="-7560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6492505" y="2869277"/>
                <a:ext cx="800621" cy="80945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505" y="2869277"/>
                <a:ext cx="800621" cy="80945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img.favpng.com/5/1/22/cartoon-learning-furniture-child-png-favpng-QfwAJiSaUFskjELF1Jm7HKQy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80456" y="1932653"/>
            <a:ext cx="3264107" cy="27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74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3906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186 -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4576" y="1502317"/>
            <a:ext cx="3528392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Ayirmani</a:t>
            </a:r>
            <a:r>
              <a:rPr lang="en-US" sz="3200" b="1" dirty="0" smtClean="0">
                <a:solidFill>
                  <a:srgbClr val="FF0000"/>
                </a:solidFill>
              </a:rPr>
              <a:t> toping.</a:t>
            </a:r>
            <a:endParaRPr lang="ru-RU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8852582" y="2279609"/>
                <a:ext cx="1116713" cy="80021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1</a:t>
                </a:r>
                <a:r>
                  <a:rPr lang="ru-RU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582" y="2279609"/>
                <a:ext cx="1116713" cy="800219"/>
              </a:xfrm>
              <a:prstGeom prst="rect">
                <a:avLst/>
              </a:prstGeom>
              <a:blipFill>
                <a:blip r:embed="rId3"/>
                <a:stretch>
                  <a:fillRect l="-1038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97429" y="5054196"/>
                <a:ext cx="388714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</a:t>
                </a:r>
                <a14:m>
                  <m:oMath xmlns:m="http://schemas.openxmlformats.org/officeDocument/2006/math">
                    <m:r>
                      <a:rPr lang="en-US" sz="3600" b="1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29" y="5054196"/>
                <a:ext cx="3887148" cy="800219"/>
              </a:xfrm>
              <a:prstGeom prst="rect">
                <a:avLst/>
              </a:prstGeom>
              <a:blipFill>
                <a:blip r:embed="rId4"/>
                <a:stretch>
                  <a:fillRect l="-3140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910989" y="3083689"/>
                <a:ext cx="74878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989" y="3083689"/>
                <a:ext cx="748782" cy="800219"/>
              </a:xfrm>
              <a:prstGeom prst="rect">
                <a:avLst/>
              </a:prstGeom>
              <a:blipFill>
                <a:blip r:embed="rId5"/>
                <a:stretch>
                  <a:fillRect l="-820" r="-2377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76662" y="3055945"/>
                <a:ext cx="230425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5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62" y="3055945"/>
                <a:ext cx="2304256" cy="800219"/>
              </a:xfrm>
              <a:prstGeom prst="rect">
                <a:avLst/>
              </a:prstGeom>
              <a:blipFill>
                <a:blip r:embed="rId6"/>
                <a:stretch>
                  <a:fillRect l="-9524" r="-555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4778923" y="3061085"/>
                <a:ext cx="89647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923" y="3061085"/>
                <a:ext cx="896472" cy="800219"/>
              </a:xfrm>
              <a:prstGeom prst="rect">
                <a:avLst/>
              </a:prstGeom>
              <a:blipFill>
                <a:blip r:embed="rId7"/>
                <a:stretch>
                  <a:fillRect l="-2449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5799970" y="2320310"/>
            <a:ext cx="12228" cy="4438891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6045823" y="2243708"/>
                <a:ext cx="2909961" cy="80021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  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823" y="2243708"/>
                <a:ext cx="2909961" cy="800219"/>
              </a:xfrm>
              <a:prstGeom prst="rect">
                <a:avLst/>
              </a:prstGeom>
              <a:blipFill>
                <a:blip r:embed="rId8"/>
                <a:stretch>
                  <a:fillRect l="-7547" r="-461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2623401" y="3055943"/>
                <a:ext cx="108012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401" y="3055943"/>
                <a:ext cx="1080120" cy="800219"/>
              </a:xfrm>
              <a:prstGeom prst="rect">
                <a:avLst/>
              </a:prstGeom>
              <a:blipFill>
                <a:blip r:embed="rId9"/>
                <a:stretch>
                  <a:fillRect l="-1067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6367405" y="3844218"/>
                <a:ext cx="4013111" cy="80021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</a:t>
                </a:r>
                <a14:m>
                  <m:oMath xmlns:m="http://schemas.openxmlformats.org/officeDocument/2006/math">
                    <m:r>
                      <a:rPr lang="en-US" sz="3600" b="1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405" y="3844218"/>
                <a:ext cx="4013111" cy="800219"/>
              </a:xfrm>
              <a:prstGeom prst="rect">
                <a:avLst/>
              </a:prstGeom>
              <a:blipFill>
                <a:blip r:embed="rId10"/>
                <a:stretch>
                  <a:fillRect l="-3040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 txBox="1">
                <a:spLocks/>
              </p:cNvSpPr>
              <p:nvPr/>
            </p:nvSpPr>
            <p:spPr>
              <a:xfrm>
                <a:off x="10325762" y="2279609"/>
                <a:ext cx="1008936" cy="80021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b="1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5762" y="2279609"/>
                <a:ext cx="1008936" cy="800219"/>
              </a:xfrm>
              <a:prstGeom prst="rect">
                <a:avLst/>
              </a:prstGeom>
              <a:blipFill>
                <a:blip r:embed="rId11"/>
                <a:stretch>
                  <a:fillRect l="-21818" r="-2121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Заголовок 1"/>
              <p:cNvSpPr txBox="1">
                <a:spLocks/>
              </p:cNvSpPr>
              <p:nvPr/>
            </p:nvSpPr>
            <p:spPr>
              <a:xfrm>
                <a:off x="11387477" y="2279609"/>
                <a:ext cx="698877" cy="808491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7477" y="2279609"/>
                <a:ext cx="698877" cy="808491"/>
              </a:xfrm>
              <a:prstGeom prst="rect">
                <a:avLst/>
              </a:prstGeom>
              <a:blipFill>
                <a:blip r:embed="rId12"/>
                <a:stretch>
                  <a:fillRect l="-30435" r="-870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Заголовок 1"/>
          <p:cNvSpPr txBox="1">
            <a:spLocks/>
          </p:cNvSpPr>
          <p:nvPr/>
        </p:nvSpPr>
        <p:spPr>
          <a:xfrm>
            <a:off x="9969295" y="2431947"/>
            <a:ext cx="294296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– 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3556373" y="3191922"/>
            <a:ext cx="294296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– 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7542662" y="2397595"/>
            <a:ext cx="294296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– </a:t>
            </a:r>
            <a:endParaRPr lang="ru-RU" sz="32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1" grpId="0"/>
      <p:bldP spid="21" grpId="0"/>
      <p:bldP spid="22" grpId="0"/>
      <p:bldP spid="23" grpId="0"/>
      <p:bldP spid="24" grpId="0"/>
      <p:bldP spid="26" grpId="0"/>
      <p:bldP spid="30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192 -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44416" y="1414420"/>
            <a:ext cx="5568696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Ifodaning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qiymatini</a:t>
            </a:r>
            <a:r>
              <a:rPr lang="en-US" sz="3200" b="1" dirty="0" smtClean="0">
                <a:solidFill>
                  <a:srgbClr val="002060"/>
                </a:solidFill>
              </a:rPr>
              <a:t> toping.</a:t>
            </a:r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353137" y="2154071"/>
                <a:ext cx="101077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9</a:t>
                </a:r>
                <a:r>
                  <a:rPr lang="en-US" sz="3600" kern="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137" y="2154071"/>
                <a:ext cx="1010777" cy="800219"/>
              </a:xfrm>
              <a:prstGeom prst="rect">
                <a:avLst/>
              </a:prstGeom>
              <a:blipFill>
                <a:blip r:embed="rId2"/>
                <a:stretch>
                  <a:fillRect l="-2108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497117" y="2151250"/>
                <a:ext cx="377684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8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+ 4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17" y="2151250"/>
                <a:ext cx="3776844" cy="805862"/>
              </a:xfrm>
              <a:prstGeom prst="rect">
                <a:avLst/>
              </a:prstGeom>
              <a:blipFill>
                <a:blip r:embed="rId3"/>
                <a:stretch>
                  <a:fillRect l="-5816" r="-6300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1668880" y="3580121"/>
                <a:ext cx="255107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1)  7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880" y="3580121"/>
                <a:ext cx="2551072" cy="805862"/>
              </a:xfrm>
              <a:prstGeom prst="rect">
                <a:avLst/>
              </a:prstGeom>
              <a:blipFill>
                <a:blip r:embed="rId4"/>
                <a:stretch>
                  <a:fillRect l="-8612"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4132928" y="3585764"/>
                <a:ext cx="74328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7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928" y="3585764"/>
                <a:ext cx="743289" cy="800219"/>
              </a:xfrm>
              <a:prstGeom prst="rect">
                <a:avLst/>
              </a:prstGeom>
              <a:blipFill>
                <a:blip r:embed="rId5"/>
                <a:stretch>
                  <a:fillRect l="-2950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1668880" y="4776357"/>
                <a:ext cx="320733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2)  7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– 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880" y="4776357"/>
                <a:ext cx="3207337" cy="797591"/>
              </a:xfrm>
              <a:prstGeom prst="rect">
                <a:avLst/>
              </a:prstGeom>
              <a:blipFill>
                <a:blip r:embed="rId6"/>
                <a:stretch>
                  <a:fillRect l="-6844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4558555" y="4782000"/>
                <a:ext cx="74328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4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555" y="4782000"/>
                <a:ext cx="743289" cy="800219"/>
              </a:xfrm>
              <a:prstGeom prst="rect">
                <a:avLst/>
              </a:prstGeom>
              <a:blipFill>
                <a:blip r:embed="rId7"/>
                <a:stretch>
                  <a:fillRect l="-2950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1668880" y="5964322"/>
                <a:ext cx="320733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3)  4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>
                    <a:solidFill>
                      <a:schemeClr val="tx1"/>
                    </a:solidFill>
                  </a:rPr>
                  <a:t>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+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880" y="5964322"/>
                <a:ext cx="3207337" cy="797591"/>
              </a:xfrm>
              <a:prstGeom prst="rect">
                <a:avLst/>
              </a:prstGeom>
              <a:blipFill>
                <a:blip r:embed="rId8"/>
                <a:stretch>
                  <a:fillRect l="-6844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4558555" y="5969965"/>
                <a:ext cx="74328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8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555" y="5969965"/>
                <a:ext cx="743289" cy="800219"/>
              </a:xfrm>
              <a:prstGeom prst="rect">
                <a:avLst/>
              </a:prstGeom>
              <a:blipFill>
                <a:blip r:embed="rId9"/>
                <a:stretch>
                  <a:fillRect l="-2950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Заголовок 1"/>
          <p:cNvSpPr txBox="1">
            <a:spLocks/>
          </p:cNvSpPr>
          <p:nvPr/>
        </p:nvSpPr>
        <p:spPr>
          <a:xfrm>
            <a:off x="5340986" y="6183185"/>
            <a:ext cx="2535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5633667" y="5964321"/>
                <a:ext cx="1451765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8 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667" y="5964321"/>
                <a:ext cx="1451765" cy="797591"/>
              </a:xfrm>
              <a:prstGeom prst="rect">
                <a:avLst/>
              </a:prstGeom>
              <a:blipFill>
                <a:blip r:embed="rId10"/>
                <a:stretch>
                  <a:fillRect l="-14706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Заголовок 1"/>
          <p:cNvSpPr txBox="1">
            <a:spLocks/>
          </p:cNvSpPr>
          <p:nvPr/>
        </p:nvSpPr>
        <p:spPr>
          <a:xfrm>
            <a:off x="6734294" y="6154630"/>
            <a:ext cx="2535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Заголовок 1"/>
              <p:cNvSpPr txBox="1">
                <a:spLocks/>
              </p:cNvSpPr>
              <p:nvPr/>
            </p:nvSpPr>
            <p:spPr>
              <a:xfrm>
                <a:off x="6984353" y="5967375"/>
                <a:ext cx="280831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8 + 1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9</a:t>
                </a:r>
                <a:r>
                  <a:rPr lang="en-US" sz="3600" kern="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353" y="5967375"/>
                <a:ext cx="2808312" cy="800219"/>
              </a:xfrm>
              <a:prstGeom prst="rect">
                <a:avLst/>
              </a:prstGeom>
              <a:blipFill>
                <a:blip r:embed="rId11"/>
                <a:stretch>
                  <a:fillRect l="-7826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772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10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12748</TotalTime>
  <Words>214</Words>
  <Application>Microsoft Office PowerPoint</Application>
  <PresentationFormat>Произвольный</PresentationFormat>
  <Paragraphs>89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1035</cp:revision>
  <dcterms:created xsi:type="dcterms:W3CDTF">2020-04-09T07:32:19Z</dcterms:created>
  <dcterms:modified xsi:type="dcterms:W3CDTF">2020-12-25T06:47:13Z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