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84" r:id="rId2"/>
    <p:sldId id="501" r:id="rId3"/>
    <p:sldId id="502" r:id="rId4"/>
    <p:sldId id="503" r:id="rId5"/>
    <p:sldId id="504" r:id="rId6"/>
    <p:sldId id="505" r:id="rId7"/>
    <p:sldId id="506" r:id="rId8"/>
    <p:sldId id="507" r:id="rId9"/>
    <p:sldId id="508" r:id="rId10"/>
    <p:sldId id="420" r:id="rId11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9" autoAdjust="0"/>
    <p:restoredTop sz="89636" autoAdjust="0"/>
  </p:normalViewPr>
  <p:slideViewPr>
    <p:cSldViewPr>
      <p:cViewPr varScale="1">
        <p:scale>
          <a:sx n="60" d="100"/>
          <a:sy n="60" d="100"/>
        </p:scale>
        <p:origin x="942" y="72"/>
      </p:cViewPr>
      <p:guideLst>
        <p:guide orient="horz" pos="2880"/>
        <p:guide pos="2327"/>
        <p:guide orient="horz" pos="6391"/>
        <p:guide pos="47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245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763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13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9.png"/><Relationship Id="rId11" Type="http://schemas.openxmlformats.org/officeDocument/2006/relationships/image" Target="../media/image4.jpe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0.png"/><Relationship Id="rId9" Type="http://schemas.openxmlformats.org/officeDocument/2006/relationships/image" Target="../media/image3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1.png"/><Relationship Id="rId11" Type="http://schemas.openxmlformats.org/officeDocument/2006/relationships/image" Target="../media/image56.png"/><Relationship Id="rId5" Type="http://schemas.openxmlformats.org/officeDocument/2006/relationships/image" Target="../media/image50.png"/><Relationship Id="rId10" Type="http://schemas.openxmlformats.org/officeDocument/2006/relationships/image" Target="../media/image55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2347132" y="2554710"/>
            <a:ext cx="9328903" cy="1534295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>
              <a:spcBef>
                <a:spcPts val="245"/>
              </a:spcBef>
            </a:pP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uz-Cyrl-UZ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 YECHISH</a:t>
            </a:r>
            <a:endParaRPr lang="ru-RU" sz="4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>
              <a:spcBef>
                <a:spcPts val="245"/>
              </a:spcBef>
            </a:pP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129696"/>
            <a:chOff x="439458" y="322808"/>
            <a:chExt cx="4985770" cy="5088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4917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637334" y="2483142"/>
            <a:ext cx="648072" cy="166131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37334" y="4958493"/>
            <a:ext cx="648072" cy="167300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2" name="Picture 2" descr="https://myengbox.ru/files/457/resize/20200523_img6_1143_115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4616" y="3638717"/>
            <a:ext cx="4176464" cy="3252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340474" y="648902"/>
            <a:ext cx="1696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00008" y="242864"/>
            <a:ext cx="12001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altLang="ru-RU" sz="4400" b="1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http://kedr-school52.narod.ru/_nw/5/475371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404" y="3168402"/>
            <a:ext cx="7058792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88432" y="1584226"/>
            <a:ext cx="6912768" cy="21236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Darslikning 49 - </a:t>
            </a:r>
            <a:r>
              <a:rPr lang="en-US" sz="44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betidagi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195 -,196 - </a:t>
            </a:r>
            <a:r>
              <a:rPr lang="en-US" sz="44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312568" y="324185"/>
            <a:ext cx="5235564" cy="1354217"/>
          </a:xfrm>
        </p:spPr>
        <p:txBody>
          <a:bodyPr/>
          <a:lstStyle/>
          <a:p>
            <a:r>
              <a:rPr lang="en-US" sz="4400" b="1" dirty="0" err="1" smtClean="0"/>
              <a:t>Ayirmani</a:t>
            </a:r>
            <a:r>
              <a:rPr lang="en-US" sz="4400" b="1" dirty="0" smtClean="0"/>
              <a:t> toping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Заголовок 1"/>
              <p:cNvSpPr txBox="1">
                <a:spLocks/>
              </p:cNvSpPr>
              <p:nvPr/>
            </p:nvSpPr>
            <p:spPr>
              <a:xfrm>
                <a:off x="3858087" y="3981146"/>
                <a:ext cx="662469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8087" y="3981146"/>
                <a:ext cx="662469" cy="797591"/>
              </a:xfrm>
              <a:prstGeom prst="rect">
                <a:avLst/>
              </a:prstGeom>
              <a:blipFill>
                <a:blip r:embed="rId2"/>
                <a:stretch>
                  <a:fillRect l="-33028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Заголовок 1"/>
              <p:cNvSpPr txBox="1">
                <a:spLocks/>
              </p:cNvSpPr>
              <p:nvPr/>
            </p:nvSpPr>
            <p:spPr>
              <a:xfrm flipH="1">
                <a:off x="6423748" y="3981146"/>
                <a:ext cx="720000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423748" y="3981146"/>
                <a:ext cx="720000" cy="797591"/>
              </a:xfrm>
              <a:prstGeom prst="rect">
                <a:avLst/>
              </a:prstGeom>
              <a:blipFill>
                <a:blip r:embed="rId3"/>
                <a:stretch>
                  <a:fillRect l="-30508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Заголовок 1"/>
          <p:cNvSpPr txBox="1">
            <a:spLocks/>
          </p:cNvSpPr>
          <p:nvPr/>
        </p:nvSpPr>
        <p:spPr>
          <a:xfrm>
            <a:off x="4655907" y="4208923"/>
            <a:ext cx="29429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–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Заголовок 1"/>
              <p:cNvSpPr txBox="1">
                <a:spLocks/>
              </p:cNvSpPr>
              <p:nvPr/>
            </p:nvSpPr>
            <p:spPr>
              <a:xfrm>
                <a:off x="5220904" y="3981147"/>
                <a:ext cx="661441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904" y="3981147"/>
                <a:ext cx="661441" cy="797591"/>
              </a:xfrm>
              <a:prstGeom prst="rect">
                <a:avLst/>
              </a:prstGeom>
              <a:blipFill>
                <a:blip r:embed="rId4"/>
                <a:stretch>
                  <a:fillRect l="-32110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Заголовок 1"/>
          <p:cNvSpPr txBox="1">
            <a:spLocks/>
          </p:cNvSpPr>
          <p:nvPr/>
        </p:nvSpPr>
        <p:spPr>
          <a:xfrm>
            <a:off x="5928770" y="4208925"/>
            <a:ext cx="425988" cy="430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=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97311" y="2236333"/>
            <a:ext cx="720000" cy="72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1322949" y="2235078"/>
            <a:ext cx="720000" cy="72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2139266" y="2235078"/>
            <a:ext cx="720000" cy="72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2964904" y="2235078"/>
            <a:ext cx="720000" cy="72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5040918" y="2232339"/>
            <a:ext cx="720000" cy="72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5882345" y="2232339"/>
            <a:ext cx="720000" cy="72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6684524" y="2232339"/>
            <a:ext cx="720000" cy="72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Блок-схема: сопоставление 44"/>
          <p:cNvSpPr/>
          <p:nvPr/>
        </p:nvSpPr>
        <p:spPr>
          <a:xfrm rot="5400000">
            <a:off x="3790542" y="2258083"/>
            <a:ext cx="720000" cy="720000"/>
          </a:xfrm>
          <a:prstGeom prst="flowChartCollat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6" name="Равнобедренный треугольник 45"/>
          <p:cNvSpPr/>
          <p:nvPr/>
        </p:nvSpPr>
        <p:spPr>
          <a:xfrm rot="10800000">
            <a:off x="3790542" y="2246050"/>
            <a:ext cx="720000" cy="346288"/>
          </a:xfrm>
          <a:prstGeom prst="triangle">
            <a:avLst>
              <a:gd name="adj" fmla="val 5049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ый треугольник 46"/>
          <p:cNvSpPr/>
          <p:nvPr/>
        </p:nvSpPr>
        <p:spPr>
          <a:xfrm flipH="1">
            <a:off x="7494509" y="2223664"/>
            <a:ext cx="720000" cy="720000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Прямая соединительная линия 48"/>
          <p:cNvCxnSpPr>
            <a:stCxn id="47" idx="2"/>
            <a:endCxn id="47" idx="5"/>
          </p:cNvCxnSpPr>
          <p:nvPr/>
        </p:nvCxnSpPr>
        <p:spPr>
          <a:xfrm flipH="1" flipV="1">
            <a:off x="7854509" y="2583664"/>
            <a:ext cx="360000" cy="3600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Заголовок 1"/>
          <p:cNvSpPr txBox="1">
            <a:spLocks/>
          </p:cNvSpPr>
          <p:nvPr/>
        </p:nvSpPr>
        <p:spPr>
          <a:xfrm>
            <a:off x="4644588" y="2325126"/>
            <a:ext cx="35923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–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53" name="Заголовок 1"/>
          <p:cNvSpPr txBox="1">
            <a:spLocks/>
          </p:cNvSpPr>
          <p:nvPr/>
        </p:nvSpPr>
        <p:spPr>
          <a:xfrm>
            <a:off x="8401442" y="2382911"/>
            <a:ext cx="425988" cy="430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=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8758887" y="2232339"/>
            <a:ext cx="720000" cy="72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Равнобедренный треугольник 54"/>
          <p:cNvSpPr/>
          <p:nvPr/>
        </p:nvSpPr>
        <p:spPr>
          <a:xfrm rot="5400000">
            <a:off x="9476332" y="2412320"/>
            <a:ext cx="720000" cy="360038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747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7" grpId="0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51" grpId="0"/>
      <p:bldP spid="53" grpId="0"/>
      <p:bldP spid="54" grpId="0" animBg="1"/>
      <p:bldP spid="5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356684" y="333833"/>
            <a:ext cx="2700300" cy="677108"/>
          </a:xfrm>
        </p:spPr>
        <p:txBody>
          <a:bodyPr/>
          <a:lstStyle/>
          <a:p>
            <a:r>
              <a:rPr lang="en-US" sz="4400" b="1" dirty="0" smtClean="0"/>
              <a:t>1-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1156423" y="1579433"/>
            <a:ext cx="10716985" cy="984885"/>
          </a:xfrm>
        </p:spPr>
        <p:txBody>
          <a:bodyPr/>
          <a:lstStyle/>
          <a:p>
            <a:r>
              <a:rPr lang="en-US" sz="3200" b="1" dirty="0" err="1" smtClean="0">
                <a:solidFill>
                  <a:schemeClr val="tx1"/>
                </a:solidFill>
              </a:rPr>
              <a:t>Rasmlarni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to‘ldiring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ular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yordamida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ayirmani</a:t>
            </a:r>
            <a:r>
              <a:rPr lang="en-US" sz="3200" b="1" dirty="0" smtClean="0">
                <a:solidFill>
                  <a:schemeClr val="tx1"/>
                </a:solidFill>
              </a:rPr>
              <a:t> toping.</a:t>
            </a:r>
            <a:endParaRPr lang="ru-RU" sz="32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2552850" y="4968602"/>
                <a:ext cx="1619824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3 –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2850" y="4968602"/>
                <a:ext cx="1619824" cy="797591"/>
              </a:xfrm>
              <a:prstGeom prst="rect">
                <a:avLst/>
              </a:prstGeom>
              <a:blipFill>
                <a:blip r:embed="rId2"/>
                <a:stretch>
                  <a:fillRect l="-13585" r="-5660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"/>
              <p:cNvSpPr txBox="1">
                <a:spLocks/>
              </p:cNvSpPr>
              <p:nvPr/>
            </p:nvSpPr>
            <p:spPr>
              <a:xfrm>
                <a:off x="4172674" y="4968602"/>
                <a:ext cx="1908568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2</a:t>
                </a:r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 –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2674" y="4968602"/>
                <a:ext cx="1908568" cy="797591"/>
              </a:xfrm>
              <a:prstGeom prst="rect">
                <a:avLst/>
              </a:prstGeom>
              <a:blipFill>
                <a:blip r:embed="rId3"/>
                <a:stretch>
                  <a:fillRect l="-6051" r="-10510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6233028" y="4965974"/>
                <a:ext cx="792088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1</a:t>
                </a:r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028" y="4965974"/>
                <a:ext cx="792088" cy="800219"/>
              </a:xfrm>
              <a:prstGeom prst="rect">
                <a:avLst/>
              </a:prstGeom>
              <a:blipFill>
                <a:blip r:embed="rId4"/>
                <a:stretch>
                  <a:fillRect l="-26923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1000200" y="3257904"/>
            <a:ext cx="900000" cy="90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053029" y="3257904"/>
            <a:ext cx="900000" cy="90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105858" y="3257904"/>
            <a:ext cx="900000" cy="90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604424" y="3257904"/>
            <a:ext cx="900000" cy="90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157993" y="3444549"/>
            <a:ext cx="294296" cy="49244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smtClean="0">
                <a:solidFill>
                  <a:schemeClr val="tx1"/>
                </a:solidFill>
              </a:rPr>
              <a:t>– </a:t>
            </a:r>
            <a:endParaRPr lang="ru-RU" sz="3200" kern="0" dirty="0">
              <a:solidFill>
                <a:schemeClr val="tx1"/>
              </a:solidFill>
            </a:endParaRPr>
          </a:p>
        </p:txBody>
      </p:sp>
      <p:cxnSp>
        <p:nvCxnSpPr>
          <p:cNvPr id="14" name="Прямая соединительная линия 13"/>
          <p:cNvCxnSpPr>
            <a:stCxn id="10" idx="0"/>
            <a:endCxn id="10" idx="2"/>
          </p:cNvCxnSpPr>
          <p:nvPr/>
        </p:nvCxnSpPr>
        <p:spPr>
          <a:xfrm>
            <a:off x="3555858" y="3257904"/>
            <a:ext cx="0" cy="9000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10" idx="1"/>
            <a:endCxn id="10" idx="3"/>
          </p:cNvCxnSpPr>
          <p:nvPr/>
        </p:nvCxnSpPr>
        <p:spPr>
          <a:xfrm>
            <a:off x="3105858" y="3707904"/>
            <a:ext cx="90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6102990" y="3259414"/>
            <a:ext cx="450185" cy="44848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653625" y="3696915"/>
            <a:ext cx="450185" cy="44848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653625" y="3259415"/>
            <a:ext cx="450185" cy="44848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6725753" y="3506107"/>
            <a:ext cx="425988" cy="430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=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062249" y="3257903"/>
            <a:ext cx="900000" cy="90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8209357" y="3690770"/>
            <a:ext cx="450185" cy="44848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35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20" grpId="0" animBg="1"/>
      <p:bldP spid="21" grpId="0" animBg="1"/>
      <p:bldP spid="22" grpId="0" animBg="1"/>
      <p:bldP spid="23" grpId="0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149095" y="431936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2 - masala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377726" y="1243593"/>
                <a:ext cx="11593288" cy="1231106"/>
              </a:xfrm>
            </p:spPr>
            <p:txBody>
              <a:bodyPr/>
              <a:lstStyle/>
              <a:p>
                <a:r>
                  <a:rPr lang="en-US" sz="2800" b="1" dirty="0" smtClean="0">
                    <a:solidFill>
                      <a:schemeClr val="tx1"/>
                    </a:solidFill>
                  </a:rPr>
                  <a:t>Do‘kondagi </a:t>
                </a:r>
                <a:r>
                  <a:rPr lang="en-US" sz="2800" b="1" dirty="0" smtClean="0">
                    <a:solidFill>
                      <a:srgbClr val="C00000"/>
                    </a:solidFill>
                  </a:rPr>
                  <a:t>12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tonna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kartoshkaning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rgbClr val="C00000"/>
                    </a:solidFill>
                  </a:rPr>
                  <a:t>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tonnasi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sotildi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.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Do‘konda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qancha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kartoshka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qoldi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?</a:t>
                </a:r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377726" y="1243593"/>
                <a:ext cx="11593288" cy="1231106"/>
              </a:xfrm>
              <a:blipFill rotWithShape="0">
                <a:blip r:embed="rId2"/>
                <a:stretch>
                  <a:fillRect l="-1893" b="-168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1144215" y="4032498"/>
                <a:ext cx="2232249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a) 12 – 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4215" y="4032498"/>
                <a:ext cx="2232249" cy="797591"/>
              </a:xfrm>
              <a:prstGeom prst="rect">
                <a:avLst/>
              </a:prstGeom>
              <a:blipFill>
                <a:blip r:embed="rId3"/>
                <a:stretch>
                  <a:fillRect l="-9836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"/>
              <p:cNvSpPr txBox="1">
                <a:spLocks/>
              </p:cNvSpPr>
              <p:nvPr/>
            </p:nvSpPr>
            <p:spPr>
              <a:xfrm>
                <a:off x="3232448" y="4032497"/>
                <a:ext cx="2088232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11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– 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448" y="4032497"/>
                <a:ext cx="2088232" cy="808491"/>
              </a:xfrm>
              <a:prstGeom prst="rect">
                <a:avLst/>
              </a:prstGeom>
              <a:blipFill>
                <a:blip r:embed="rId4"/>
                <a:stretch>
                  <a:fillRect l="-10204" r="-1166" b="-6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5104656" y="4032497"/>
                <a:ext cx="920415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3600" kern="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4656" y="4032497"/>
                <a:ext cx="920415" cy="800219"/>
              </a:xfrm>
              <a:prstGeom prst="rect">
                <a:avLst/>
              </a:prstGeom>
              <a:blipFill>
                <a:blip r:embed="rId5"/>
                <a:stretch>
                  <a:fillRect l="-9272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Заголовок 1"/>
          <p:cNvSpPr txBox="1">
            <a:spLocks/>
          </p:cNvSpPr>
          <p:nvPr/>
        </p:nvSpPr>
        <p:spPr>
          <a:xfrm>
            <a:off x="1144215" y="5760690"/>
            <a:ext cx="136815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rgbClr val="002060"/>
                </a:solidFill>
              </a:rPr>
              <a:t>Javob</a:t>
            </a:r>
            <a:r>
              <a:rPr lang="en-US" sz="2800" kern="0" dirty="0" smtClean="0">
                <a:solidFill>
                  <a:srgbClr val="002060"/>
                </a:solidFill>
              </a:rPr>
              <a:t> :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2612610" y="5576023"/>
                <a:ext cx="858923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4</a:t>
                </a:r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610" y="5576023"/>
                <a:ext cx="858923" cy="800219"/>
              </a:xfrm>
              <a:prstGeom prst="rect">
                <a:avLst/>
              </a:prstGeom>
              <a:blipFill>
                <a:blip r:embed="rId6"/>
                <a:stretch>
                  <a:fillRect l="-25714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https://st2.depositphotos.com/1027198/8841/i/950/depositphotos_88412336-stock-photo-raw-potatoes-in-sack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433" y="2304306"/>
            <a:ext cx="3816424" cy="2947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762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816624" y="431936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179 -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312568" y="1554535"/>
            <a:ext cx="3456384" cy="492443"/>
          </a:xfrm>
        </p:spPr>
        <p:txBody>
          <a:bodyPr/>
          <a:lstStyle/>
          <a:p>
            <a:r>
              <a:rPr lang="en-US" sz="3200" b="1" dirty="0" err="1" smtClean="0">
                <a:solidFill>
                  <a:srgbClr val="C00000"/>
                </a:solidFill>
              </a:rPr>
              <a:t>Ayirmani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</a:rPr>
              <a:t>toping.</a:t>
            </a:r>
            <a:endParaRPr lang="ru-RU" sz="32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856184" y="2808362"/>
                <a:ext cx="2016224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a) 5</a:t>
                </a:r>
                <a14:m>
                  <m:oMath xmlns:m="http://schemas.openxmlformats.org/officeDocument/2006/math"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184" y="2808362"/>
                <a:ext cx="2016224" cy="800219"/>
              </a:xfrm>
              <a:prstGeom prst="rect">
                <a:avLst/>
              </a:prstGeom>
              <a:blipFill>
                <a:blip r:embed="rId2"/>
                <a:stretch>
                  <a:fillRect l="-10574" r="-906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2795066" y="2778992"/>
                <a:ext cx="2165574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5 +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)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=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5066" y="2778992"/>
                <a:ext cx="2165574" cy="800219"/>
              </a:xfrm>
              <a:prstGeom prst="rect">
                <a:avLst/>
              </a:prstGeom>
              <a:blipFill>
                <a:blip r:embed="rId3"/>
                <a:stretch>
                  <a:fillRect l="-10141" t="-3053" r="-5352" b="-17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4637055" y="2778992"/>
                <a:ext cx="995487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5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7055" y="2778992"/>
                <a:ext cx="995487" cy="797591"/>
              </a:xfrm>
              <a:prstGeom prst="rect">
                <a:avLst/>
              </a:prstGeom>
              <a:blipFill>
                <a:blip r:embed="rId4"/>
                <a:stretch>
                  <a:fillRect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856184" y="5069980"/>
                <a:ext cx="2016224" cy="808683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b) 7</a:t>
                </a:r>
                <a14:m>
                  <m:oMath xmlns:m="http://schemas.openxmlformats.org/officeDocument/2006/math"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184" y="5069980"/>
                <a:ext cx="2016224" cy="808683"/>
              </a:xfrm>
              <a:prstGeom prst="rect">
                <a:avLst/>
              </a:prstGeom>
              <a:blipFill>
                <a:blip r:embed="rId5"/>
                <a:stretch>
                  <a:fillRect l="-10574" r="-1813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Заголовок 1"/>
              <p:cNvSpPr txBox="1">
                <a:spLocks/>
              </p:cNvSpPr>
              <p:nvPr/>
            </p:nvSpPr>
            <p:spPr>
              <a:xfrm>
                <a:off x="2795066" y="5040610"/>
                <a:ext cx="2165574" cy="808683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7 +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)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=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5066" y="5040610"/>
                <a:ext cx="2165574" cy="808683"/>
              </a:xfrm>
              <a:prstGeom prst="rect">
                <a:avLst/>
              </a:prstGeom>
              <a:blipFill>
                <a:blip r:embed="rId6"/>
                <a:stretch>
                  <a:fillRect l="-10141" t="-2256" r="-5352" b="-165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Заголовок 1"/>
              <p:cNvSpPr txBox="1">
                <a:spLocks/>
              </p:cNvSpPr>
              <p:nvPr/>
            </p:nvSpPr>
            <p:spPr>
              <a:xfrm>
                <a:off x="4637055" y="5040610"/>
                <a:ext cx="995487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7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7055" y="5040610"/>
                <a:ext cx="995487" cy="797591"/>
              </a:xfrm>
              <a:prstGeom prst="rect">
                <a:avLst/>
              </a:prstGeom>
              <a:blipFill>
                <a:blip r:embed="rId7"/>
                <a:stretch>
                  <a:fillRect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https://png.pngtree.com/png-clipart/20190516/original/pngtree-hand-drawn-short-hair-teacher-decorative-elements-paintedsimpledecorative-elementbookwhipglassesdecorative-element-png-image_4064377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1247" y="2687770"/>
            <a:ext cx="2284785" cy="327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749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567550" y="333833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180 -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880520" y="1368202"/>
            <a:ext cx="3312368" cy="492443"/>
          </a:xfrm>
        </p:spPr>
        <p:txBody>
          <a:bodyPr/>
          <a:lstStyle/>
          <a:p>
            <a:r>
              <a:rPr lang="en-US" sz="3200" b="1" dirty="0" err="1" smtClean="0">
                <a:solidFill>
                  <a:srgbClr val="C00000"/>
                </a:solidFill>
              </a:rPr>
              <a:t>Ayirmani</a:t>
            </a:r>
            <a:r>
              <a:rPr lang="en-US" sz="3200" b="1" dirty="0" smtClean="0">
                <a:solidFill>
                  <a:srgbClr val="C00000"/>
                </a:solidFill>
              </a:rPr>
              <a:t> toping.</a:t>
            </a:r>
            <a:endParaRPr lang="ru-RU" sz="32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957179" y="3002199"/>
                <a:ext cx="2304256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a) 6</a:t>
                </a:r>
                <a14:m>
                  <m:oMath xmlns:m="http://schemas.openxmlformats.org/officeDocument/2006/math"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–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179" y="3002199"/>
                <a:ext cx="2304256" cy="797591"/>
              </a:xfrm>
              <a:prstGeom prst="rect">
                <a:avLst/>
              </a:prstGeom>
              <a:blipFill>
                <a:blip r:embed="rId2"/>
                <a:stretch>
                  <a:fillRect l="-9259" r="-1058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"/>
              <p:cNvSpPr txBox="1">
                <a:spLocks/>
              </p:cNvSpPr>
              <p:nvPr/>
            </p:nvSpPr>
            <p:spPr>
              <a:xfrm>
                <a:off x="3045411" y="2999571"/>
                <a:ext cx="3044278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(6 – 2) +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)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=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5411" y="2999571"/>
                <a:ext cx="3044278" cy="800219"/>
              </a:xfrm>
              <a:prstGeom prst="rect">
                <a:avLst/>
              </a:prstGeom>
              <a:blipFill>
                <a:blip r:embed="rId3"/>
                <a:stretch>
                  <a:fillRect l="-4008" t="-3053" r="-5611" b="-18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6044595" y="2902932"/>
                <a:ext cx="920415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4595" y="2902932"/>
                <a:ext cx="920415" cy="800219"/>
              </a:xfrm>
              <a:prstGeom prst="rect">
                <a:avLst/>
              </a:prstGeom>
              <a:blipFill>
                <a:blip r:embed="rId4"/>
                <a:stretch>
                  <a:fillRect l="-23841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957179" y="5043238"/>
                <a:ext cx="2586716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a) 9</a:t>
                </a:r>
                <a14:m>
                  <m:oMath xmlns:m="http://schemas.openxmlformats.org/officeDocument/2006/math"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– 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179" y="5043238"/>
                <a:ext cx="2586716" cy="797591"/>
              </a:xfrm>
              <a:prstGeom prst="rect">
                <a:avLst/>
              </a:prstGeom>
              <a:blipFill>
                <a:blip r:embed="rId5"/>
                <a:stretch>
                  <a:fillRect l="-8255" r="-5660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3460524" y="5040610"/>
                <a:ext cx="3504486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(9 – 8) +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)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=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0524" y="5040610"/>
                <a:ext cx="3504486" cy="797591"/>
              </a:xfrm>
              <a:prstGeom prst="rect">
                <a:avLst/>
              </a:prstGeom>
              <a:blipFill>
                <a:blip r:embed="rId6"/>
                <a:stretch>
                  <a:fillRect l="-3478" t="-3053" r="-3130" b="-17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8242038" y="5029010"/>
                <a:ext cx="1059320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2038" y="5029010"/>
                <a:ext cx="1059320" cy="797591"/>
              </a:xfrm>
              <a:prstGeom prst="rect">
                <a:avLst/>
              </a:prstGeom>
              <a:blipFill>
                <a:blip r:embed="rId7"/>
                <a:stretch>
                  <a:fillRect l="-20115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Заголовок 1"/>
              <p:cNvSpPr txBox="1">
                <a:spLocks/>
              </p:cNvSpPr>
              <p:nvPr/>
            </p:nvSpPr>
            <p:spPr>
              <a:xfrm>
                <a:off x="6940125" y="5029010"/>
                <a:ext cx="972843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1+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125" y="5029010"/>
                <a:ext cx="972843" cy="800219"/>
              </a:xfrm>
              <a:prstGeom prst="rect">
                <a:avLst/>
              </a:prstGeom>
              <a:blipFill>
                <a:blip r:embed="rId8"/>
                <a:stretch>
                  <a:fillRect l="-21875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Заголовок 1"/>
          <p:cNvSpPr txBox="1">
            <a:spLocks/>
          </p:cNvSpPr>
          <p:nvPr/>
        </p:nvSpPr>
        <p:spPr>
          <a:xfrm>
            <a:off x="7912968" y="5162406"/>
            <a:ext cx="346234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600" kern="0" dirty="0" smtClean="0">
                <a:solidFill>
                  <a:schemeClr val="tx1"/>
                </a:solidFill>
              </a:rPr>
              <a:t>=</a:t>
            </a:r>
            <a:endParaRPr lang="ru-RU" sz="36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28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8671" y="360090"/>
            <a:ext cx="3177403" cy="742927"/>
          </a:xfrm>
        </p:spPr>
        <p:txBody>
          <a:bodyPr/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181 - </a:t>
            </a:r>
            <a:r>
              <a:rPr lang="en-US" sz="4400" b="1" dirty="0" err="1" smtClean="0">
                <a:solidFill>
                  <a:schemeClr val="bg1"/>
                </a:solidFill>
              </a:rPr>
              <a:t>misol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096545" y="1440210"/>
            <a:ext cx="3456384" cy="492443"/>
          </a:xfrm>
        </p:spPr>
        <p:txBody>
          <a:bodyPr/>
          <a:lstStyle/>
          <a:p>
            <a:r>
              <a:rPr lang="en-US" sz="3200" b="1" dirty="0" err="1" smtClean="0">
                <a:solidFill>
                  <a:srgbClr val="C00000"/>
                </a:solidFill>
              </a:rPr>
              <a:t>Ayirmani</a:t>
            </a:r>
            <a:r>
              <a:rPr lang="en-US" sz="3200" b="1" dirty="0" smtClean="0">
                <a:solidFill>
                  <a:srgbClr val="C00000"/>
                </a:solidFill>
              </a:rPr>
              <a:t> toping.</a:t>
            </a:r>
            <a:endParaRPr lang="ru-RU" sz="32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849998" y="2885745"/>
                <a:ext cx="2120718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a) 1</a:t>
                </a:r>
                <a14:m>
                  <m:oMath xmlns:m="http://schemas.openxmlformats.org/officeDocument/2006/math"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kern="0" dirty="0">
                    <a:solidFill>
                      <a:schemeClr val="tx1"/>
                    </a:solidFill>
                  </a:rPr>
                  <a:t>–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998" y="2885745"/>
                <a:ext cx="2120718" cy="808491"/>
              </a:xfrm>
              <a:prstGeom prst="rect">
                <a:avLst/>
              </a:prstGeom>
              <a:blipFill rotWithShape="0">
                <a:blip r:embed="rId3"/>
                <a:stretch>
                  <a:fillRect l="-10057" t="-2256" b="-172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3"/>
              <p:cNvSpPr txBox="1">
                <a:spLocks/>
              </p:cNvSpPr>
              <p:nvPr/>
            </p:nvSpPr>
            <p:spPr>
              <a:xfrm>
                <a:off x="3300109" y="4784856"/>
                <a:ext cx="2546587" cy="895373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·</m:t>
                        </m:r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+</m:t>
                        </m:r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3600" kern="0" dirty="0">
                    <a:solidFill>
                      <a:schemeClr val="tx1"/>
                    </a:solidFill>
                  </a:rPr>
                  <a:t> –</a:t>
                </a:r>
                <a:r>
                  <a:rPr lang="en-US" sz="4000" b="1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en-US" sz="4000" b="1" kern="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109" y="4784856"/>
                <a:ext cx="2546587" cy="895373"/>
              </a:xfrm>
              <a:prstGeom prst="rect">
                <a:avLst/>
              </a:prstGeom>
              <a:blipFill rotWithShape="0">
                <a:blip r:embed="rId4"/>
                <a:stretch>
                  <a:fillRect b="-129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Заголовок 1"/>
          <p:cNvSpPr txBox="1">
            <a:spLocks/>
          </p:cNvSpPr>
          <p:nvPr/>
        </p:nvSpPr>
        <p:spPr>
          <a:xfrm flipH="1">
            <a:off x="4859716" y="3168402"/>
            <a:ext cx="27247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=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5065637" y="2918033"/>
                <a:ext cx="1767211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kern="0" dirty="0">
                    <a:solidFill>
                      <a:schemeClr val="tx1"/>
                    </a:solidFill>
                  </a:rPr>
                  <a:t>–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5637" y="2918033"/>
                <a:ext cx="1767211" cy="800219"/>
              </a:xfrm>
              <a:prstGeom prst="rect">
                <a:avLst/>
              </a:prstGeom>
              <a:blipFill rotWithShape="0">
                <a:blip r:embed="rId5"/>
                <a:stretch>
                  <a:fillRect t="-3053" b="-17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7573077" y="4761596"/>
                <a:ext cx="507379" cy="80663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28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3077" y="4761596"/>
                <a:ext cx="507379" cy="80663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967714" y="4806869"/>
                <a:ext cx="2376389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b) 1</a:t>
                </a:r>
                <a14:m>
                  <m:oMath xmlns:m="http://schemas.openxmlformats.org/officeDocument/2006/math"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kern="0" dirty="0">
                    <a:solidFill>
                      <a:schemeClr val="tx1"/>
                    </a:solidFill>
                  </a:rPr>
                  <a:t>–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714" y="4806869"/>
                <a:ext cx="2376389" cy="805862"/>
              </a:xfrm>
              <a:prstGeom prst="rect">
                <a:avLst/>
              </a:prstGeom>
              <a:blipFill rotWithShape="0">
                <a:blip r:embed="rId7"/>
                <a:stretch>
                  <a:fillRect l="-9231" t="-2273" r="-5385" b="-174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Объект 3"/>
              <p:cNvSpPr txBox="1">
                <a:spLocks/>
              </p:cNvSpPr>
              <p:nvPr/>
            </p:nvSpPr>
            <p:spPr>
              <a:xfrm>
                <a:off x="2846272" y="2865637"/>
                <a:ext cx="2088232" cy="898323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·</m:t>
                        </m:r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+</m:t>
                        </m:r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3600" b="1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kern="0" dirty="0">
                    <a:solidFill>
                      <a:schemeClr val="tx1"/>
                    </a:solidFill>
                  </a:rPr>
                  <a:t>–</a:t>
                </a:r>
                <a:r>
                  <a:rPr lang="en-US" sz="4000" b="1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en-US" sz="2800" b="1" kern="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6272" y="2865637"/>
                <a:ext cx="2088232" cy="898323"/>
              </a:xfrm>
              <a:prstGeom prst="rect">
                <a:avLst/>
              </a:prstGeom>
              <a:blipFill rotWithShape="0">
                <a:blip r:embed="rId8"/>
                <a:stretch>
                  <a:fillRect l="-292" b="-136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"/>
          <p:cNvSpPr txBox="1">
            <a:spLocks/>
          </p:cNvSpPr>
          <p:nvPr/>
        </p:nvSpPr>
        <p:spPr>
          <a:xfrm rot="10800000" flipV="1">
            <a:off x="5691810" y="5007726"/>
            <a:ext cx="309773" cy="440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=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Заголовок 1"/>
              <p:cNvSpPr txBox="1">
                <a:spLocks/>
              </p:cNvSpPr>
              <p:nvPr/>
            </p:nvSpPr>
            <p:spPr>
              <a:xfrm>
                <a:off x="5916004" y="4762365"/>
                <a:ext cx="1768354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kern="0" dirty="0">
                    <a:solidFill>
                      <a:schemeClr val="tx1"/>
                    </a:solidFill>
                  </a:rPr>
                  <a:t>–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6004" y="4762365"/>
                <a:ext cx="1768354" cy="805862"/>
              </a:xfrm>
              <a:prstGeom prst="rect">
                <a:avLst/>
              </a:prstGeom>
              <a:blipFill rotWithShape="0">
                <a:blip r:embed="rId9"/>
                <a:stretch>
                  <a:fillRect t="-2273" r="-7560" b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Заголовок 1"/>
              <p:cNvSpPr txBox="1">
                <a:spLocks/>
              </p:cNvSpPr>
              <p:nvPr/>
            </p:nvSpPr>
            <p:spPr>
              <a:xfrm>
                <a:off x="6492505" y="2869277"/>
                <a:ext cx="800621" cy="80945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8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2505" y="2869277"/>
                <a:ext cx="800621" cy="80945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 descr="https://img.favpng.com/5/1/22/cartoon-learning-furniture-child-png-favpng-QfwAJiSaUFskjELF1Jm7HKQyC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80456" y="1932653"/>
            <a:ext cx="3264107" cy="2714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749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43906" y="333833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186 -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384576" y="1502317"/>
            <a:ext cx="3528392" cy="492443"/>
          </a:xfrm>
        </p:spPr>
        <p:txBody>
          <a:bodyPr/>
          <a:lstStyle/>
          <a:p>
            <a:r>
              <a:rPr lang="en-US" sz="3200" b="1" dirty="0" err="1" smtClean="0">
                <a:solidFill>
                  <a:srgbClr val="FF0000"/>
                </a:solidFill>
              </a:rPr>
              <a:t>Ayirmani</a:t>
            </a:r>
            <a:r>
              <a:rPr lang="en-US" sz="3200" b="1" dirty="0" smtClean="0">
                <a:solidFill>
                  <a:srgbClr val="FF0000"/>
                </a:solidFill>
              </a:rPr>
              <a:t> toping.</a:t>
            </a:r>
            <a:endParaRPr lang="ru-RU" sz="32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"/>
              <p:cNvSpPr txBox="1">
                <a:spLocks/>
              </p:cNvSpPr>
              <p:nvPr/>
            </p:nvSpPr>
            <p:spPr>
              <a:xfrm>
                <a:off x="8852582" y="2279609"/>
                <a:ext cx="1116713" cy="800219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ru-RU" sz="2800" kern="0" dirty="0" smtClean="0">
                    <a:solidFill>
                      <a:schemeClr val="tx1"/>
                    </a:solidFill>
                  </a:rPr>
                  <a:t>1</a:t>
                </a:r>
                <a:r>
                  <a:rPr lang="ru-RU" sz="28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14:m>
                  <m:oMath xmlns:m="http://schemas.openxmlformats.org/officeDocument/2006/math">
                    <m:r>
                      <a:rPr lang="ru-RU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2582" y="2279609"/>
                <a:ext cx="1116713" cy="800219"/>
              </a:xfrm>
              <a:prstGeom prst="rect">
                <a:avLst/>
              </a:prstGeom>
              <a:blipFill>
                <a:blip r:embed="rId3"/>
                <a:stretch>
                  <a:fillRect l="-10383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497429" y="5054196"/>
                <a:ext cx="3887148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1)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4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</a:t>
                </a:r>
                <a14:m>
                  <m:oMath xmlns:m="http://schemas.openxmlformats.org/officeDocument/2006/math">
                    <m:r>
                      <a:rPr lang="en-US" sz="3600" b="1" i="0" kern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=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429" y="5054196"/>
                <a:ext cx="3887148" cy="800219"/>
              </a:xfrm>
              <a:prstGeom prst="rect">
                <a:avLst/>
              </a:prstGeom>
              <a:blipFill>
                <a:blip r:embed="rId4"/>
                <a:stretch>
                  <a:fillRect l="-3140" t="-3053" b="-18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3910989" y="3083689"/>
                <a:ext cx="748782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0989" y="3083689"/>
                <a:ext cx="748782" cy="800219"/>
              </a:xfrm>
              <a:prstGeom prst="rect">
                <a:avLst/>
              </a:prstGeom>
              <a:blipFill>
                <a:blip r:embed="rId5"/>
                <a:stretch>
                  <a:fillRect l="-820" r="-23770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376662" y="3055945"/>
                <a:ext cx="2304256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a) 5</a:t>
                </a:r>
                <a14:m>
                  <m:oMath xmlns:m="http://schemas.openxmlformats.org/officeDocument/2006/math"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662" y="3055945"/>
                <a:ext cx="2304256" cy="800219"/>
              </a:xfrm>
              <a:prstGeom prst="rect">
                <a:avLst/>
              </a:prstGeom>
              <a:blipFill>
                <a:blip r:embed="rId6"/>
                <a:stretch>
                  <a:fillRect l="-9524" r="-5556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Заголовок 1"/>
              <p:cNvSpPr txBox="1">
                <a:spLocks/>
              </p:cNvSpPr>
              <p:nvPr/>
            </p:nvSpPr>
            <p:spPr>
              <a:xfrm>
                <a:off x="4778923" y="3061085"/>
                <a:ext cx="896472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8923" y="3061085"/>
                <a:ext cx="896472" cy="800219"/>
              </a:xfrm>
              <a:prstGeom prst="rect">
                <a:avLst/>
              </a:prstGeom>
              <a:blipFill>
                <a:blip r:embed="rId7"/>
                <a:stretch>
                  <a:fillRect l="-24490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 flipH="1">
            <a:off x="5799970" y="2320310"/>
            <a:ext cx="12228" cy="4438891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Заголовок 1"/>
              <p:cNvSpPr txBox="1">
                <a:spLocks/>
              </p:cNvSpPr>
              <p:nvPr/>
            </p:nvSpPr>
            <p:spPr>
              <a:xfrm>
                <a:off x="6045823" y="2243708"/>
                <a:ext cx="2909961" cy="800219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b) </a:t>
                </a:r>
                <a:r>
                  <a:rPr lang="ru-RU" sz="2800" kern="0" dirty="0" smtClean="0">
                    <a:solidFill>
                      <a:schemeClr val="tx1"/>
                    </a:solidFill>
                  </a:rPr>
                  <a:t>12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ru-RU" sz="2800" kern="0" dirty="0" smtClean="0">
                    <a:solidFill>
                      <a:schemeClr val="tx1"/>
                    </a:solidFill>
                  </a:rPr>
                  <a:t>   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5823" y="2243708"/>
                <a:ext cx="2909961" cy="800219"/>
              </a:xfrm>
              <a:prstGeom prst="rect">
                <a:avLst/>
              </a:prstGeom>
              <a:blipFill>
                <a:blip r:embed="rId8"/>
                <a:stretch>
                  <a:fillRect l="-7547" r="-4612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Заголовок 1"/>
              <p:cNvSpPr txBox="1">
                <a:spLocks/>
              </p:cNvSpPr>
              <p:nvPr/>
            </p:nvSpPr>
            <p:spPr>
              <a:xfrm>
                <a:off x="2623401" y="3055943"/>
                <a:ext cx="1080120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3401" y="3055943"/>
                <a:ext cx="1080120" cy="800219"/>
              </a:xfrm>
              <a:prstGeom prst="rect">
                <a:avLst/>
              </a:prstGeom>
              <a:blipFill>
                <a:blip r:embed="rId9"/>
                <a:stretch>
                  <a:fillRect l="-10674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Заголовок 1"/>
              <p:cNvSpPr txBox="1">
                <a:spLocks/>
              </p:cNvSpPr>
              <p:nvPr/>
            </p:nvSpPr>
            <p:spPr>
              <a:xfrm>
                <a:off x="6367405" y="3844218"/>
                <a:ext cx="4013111" cy="800219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1)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11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</a:t>
                </a:r>
                <a14:m>
                  <m:oMath xmlns:m="http://schemas.openxmlformats.org/officeDocument/2006/math">
                    <m:r>
                      <a:rPr lang="en-US" sz="3600" b="1" i="0" kern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=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11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7405" y="3844218"/>
                <a:ext cx="4013111" cy="800219"/>
              </a:xfrm>
              <a:prstGeom prst="rect">
                <a:avLst/>
              </a:prstGeom>
              <a:blipFill>
                <a:blip r:embed="rId10"/>
                <a:stretch>
                  <a:fillRect l="-3040" t="-3053" b="-17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Заголовок 1"/>
              <p:cNvSpPr txBox="1">
                <a:spLocks/>
              </p:cNvSpPr>
              <p:nvPr/>
            </p:nvSpPr>
            <p:spPr>
              <a:xfrm>
                <a:off x="10325762" y="2279609"/>
                <a:ext cx="1008936" cy="800219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ru-RU" sz="2800" b="1" kern="0" dirty="0" smtClean="0">
                    <a:solidFill>
                      <a:schemeClr val="tx1"/>
                    </a:solidFill>
                  </a:rPr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5762" y="2279609"/>
                <a:ext cx="1008936" cy="800219"/>
              </a:xfrm>
              <a:prstGeom prst="rect">
                <a:avLst/>
              </a:prstGeom>
              <a:blipFill>
                <a:blip r:embed="rId11"/>
                <a:stretch>
                  <a:fillRect l="-21818" r="-21212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Заголовок 1"/>
              <p:cNvSpPr txBox="1">
                <a:spLocks/>
              </p:cNvSpPr>
              <p:nvPr/>
            </p:nvSpPr>
            <p:spPr>
              <a:xfrm>
                <a:off x="11387477" y="2279609"/>
                <a:ext cx="698877" cy="808491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87477" y="2279609"/>
                <a:ext cx="698877" cy="808491"/>
              </a:xfrm>
              <a:prstGeom prst="rect">
                <a:avLst/>
              </a:prstGeom>
              <a:blipFill>
                <a:blip r:embed="rId12"/>
                <a:stretch>
                  <a:fillRect l="-30435" r="-870" b="-6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Заголовок 1"/>
          <p:cNvSpPr txBox="1">
            <a:spLocks/>
          </p:cNvSpPr>
          <p:nvPr/>
        </p:nvSpPr>
        <p:spPr>
          <a:xfrm>
            <a:off x="9969295" y="2431947"/>
            <a:ext cx="294296" cy="49244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smtClean="0">
                <a:solidFill>
                  <a:schemeClr val="tx1"/>
                </a:solidFill>
              </a:rPr>
              <a:t>– </a:t>
            </a:r>
            <a:endParaRPr lang="ru-RU" sz="3200" kern="0" dirty="0">
              <a:solidFill>
                <a:schemeClr val="tx1"/>
              </a:solidFill>
            </a:endParaRPr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3556373" y="3191922"/>
            <a:ext cx="294296" cy="49244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smtClean="0">
                <a:solidFill>
                  <a:schemeClr val="tx1"/>
                </a:solidFill>
              </a:rPr>
              <a:t>– </a:t>
            </a:r>
            <a:endParaRPr lang="ru-RU" sz="3200" kern="0" dirty="0">
              <a:solidFill>
                <a:schemeClr val="tx1"/>
              </a:solidFill>
            </a:endParaRP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7542662" y="2397595"/>
            <a:ext cx="294296" cy="49244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smtClean="0">
                <a:solidFill>
                  <a:schemeClr val="tx1"/>
                </a:solidFill>
              </a:rPr>
              <a:t>– </a:t>
            </a:r>
            <a:endParaRPr lang="ru-RU" sz="32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48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  <p:bldP spid="7" grpId="0"/>
      <p:bldP spid="8" grpId="0"/>
      <p:bldP spid="9" grpId="0"/>
      <p:bldP spid="11" grpId="0"/>
      <p:bldP spid="21" grpId="0"/>
      <p:bldP spid="22" grpId="0"/>
      <p:bldP spid="23" grpId="0"/>
      <p:bldP spid="24" grpId="0"/>
      <p:bldP spid="26" grpId="0"/>
      <p:bldP spid="30" grpId="0" animBg="1"/>
      <p:bldP spid="31" grpId="0" animBg="1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176664" y="333833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192 -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944416" y="1414420"/>
            <a:ext cx="5568696" cy="492443"/>
          </a:xfrm>
        </p:spPr>
        <p:txBody>
          <a:bodyPr/>
          <a:lstStyle/>
          <a:p>
            <a:r>
              <a:rPr lang="en-US" sz="3200" b="1" dirty="0" err="1" smtClean="0">
                <a:solidFill>
                  <a:srgbClr val="002060"/>
                </a:solidFill>
              </a:rPr>
              <a:t>Ifodaning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qiymatini</a:t>
            </a:r>
            <a:r>
              <a:rPr lang="en-US" sz="3200" b="1" dirty="0" smtClean="0">
                <a:solidFill>
                  <a:srgbClr val="002060"/>
                </a:solidFill>
              </a:rPr>
              <a:t> toping.</a:t>
            </a:r>
            <a:endParaRPr lang="ru-RU" sz="32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4353137" y="2154071"/>
                <a:ext cx="1010777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C00000"/>
                    </a:solidFill>
                  </a:rPr>
                  <a:t>9</a:t>
                </a:r>
                <a:r>
                  <a:rPr lang="en-US" sz="3600" kern="0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ru-RU" sz="3600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3137" y="2154071"/>
                <a:ext cx="1010777" cy="800219"/>
              </a:xfrm>
              <a:prstGeom prst="rect">
                <a:avLst/>
              </a:prstGeom>
              <a:blipFill>
                <a:blip r:embed="rId2"/>
                <a:stretch>
                  <a:fillRect l="-21084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497117" y="2151250"/>
                <a:ext cx="3776844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b) 8</a:t>
                </a:r>
                <a14:m>
                  <m:oMath xmlns:m="http://schemas.openxmlformats.org/officeDocument/2006/math"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>
                    <a:solidFill>
                      <a:schemeClr val="tx1"/>
                    </a:solidFill>
                  </a:rPr>
                  <a:t>–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 + 4</a:t>
                </a:r>
                <a14:m>
                  <m:oMath xmlns:m="http://schemas.openxmlformats.org/officeDocument/2006/math"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200" kern="0" dirty="0" smtClean="0">
                    <a:solidFill>
                      <a:schemeClr val="tx1"/>
                    </a:solidFill>
                  </a:rPr>
                  <a:t>=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117" y="2151250"/>
                <a:ext cx="3776844" cy="805862"/>
              </a:xfrm>
              <a:prstGeom prst="rect">
                <a:avLst/>
              </a:prstGeom>
              <a:blipFill>
                <a:blip r:embed="rId3"/>
                <a:stretch>
                  <a:fillRect l="-5816" r="-6300"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Заголовок 1"/>
              <p:cNvSpPr txBox="1">
                <a:spLocks/>
              </p:cNvSpPr>
              <p:nvPr/>
            </p:nvSpPr>
            <p:spPr>
              <a:xfrm>
                <a:off x="1668880" y="3580121"/>
                <a:ext cx="2551072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ru-RU" sz="2800" kern="0" dirty="0" smtClean="0">
                    <a:solidFill>
                      <a:schemeClr val="tx1"/>
                    </a:solidFill>
                  </a:rPr>
                  <a:t>1)  7</a:t>
                </a:r>
                <a14:m>
                  <m:oMath xmlns:m="http://schemas.openxmlformats.org/officeDocument/2006/math"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ru-RU" sz="2800" kern="0" dirty="0" smtClean="0">
                    <a:solidFill>
                      <a:schemeClr val="tx1"/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8880" y="3580121"/>
                <a:ext cx="2551072" cy="805862"/>
              </a:xfrm>
              <a:prstGeom prst="rect">
                <a:avLst/>
              </a:prstGeom>
              <a:blipFill>
                <a:blip r:embed="rId4"/>
                <a:stretch>
                  <a:fillRect l="-8612" b="-75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Заголовок 1"/>
              <p:cNvSpPr txBox="1">
                <a:spLocks/>
              </p:cNvSpPr>
              <p:nvPr/>
            </p:nvSpPr>
            <p:spPr>
              <a:xfrm>
                <a:off x="4132928" y="3585764"/>
                <a:ext cx="743289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ru-RU" sz="2800" kern="0" dirty="0" smtClean="0">
                    <a:solidFill>
                      <a:schemeClr val="tx1"/>
                    </a:solidFill>
                  </a:rPr>
                  <a:t>7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2928" y="3585764"/>
                <a:ext cx="743289" cy="800219"/>
              </a:xfrm>
              <a:prstGeom prst="rect">
                <a:avLst/>
              </a:prstGeom>
              <a:blipFill>
                <a:blip r:embed="rId5"/>
                <a:stretch>
                  <a:fillRect l="-29508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Заголовок 1"/>
              <p:cNvSpPr txBox="1">
                <a:spLocks/>
              </p:cNvSpPr>
              <p:nvPr/>
            </p:nvSpPr>
            <p:spPr>
              <a:xfrm>
                <a:off x="1668880" y="4776357"/>
                <a:ext cx="3207337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ru-RU" sz="2800" kern="0" dirty="0" smtClean="0">
                    <a:solidFill>
                      <a:schemeClr val="tx1"/>
                    </a:solidFill>
                  </a:rPr>
                  <a:t>2)  7</a:t>
                </a:r>
                <a14:m>
                  <m:oMath xmlns:m="http://schemas.openxmlformats.org/officeDocument/2006/math"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ru-RU" sz="2800" kern="0" dirty="0">
                    <a:solidFill>
                      <a:schemeClr val="tx1"/>
                    </a:solidFill>
                  </a:rPr>
                  <a:t> </a:t>
                </a:r>
                <a:r>
                  <a:rPr lang="ru-RU" sz="2800" kern="0" dirty="0" smtClean="0">
                    <a:solidFill>
                      <a:schemeClr val="tx1"/>
                    </a:solidFill>
                  </a:rPr>
                  <a:t>–  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8880" y="4776357"/>
                <a:ext cx="3207337" cy="797591"/>
              </a:xfrm>
              <a:prstGeom prst="rect">
                <a:avLst/>
              </a:prstGeom>
              <a:blipFill>
                <a:blip r:embed="rId6"/>
                <a:stretch>
                  <a:fillRect l="-6844"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Заголовок 1"/>
              <p:cNvSpPr txBox="1">
                <a:spLocks/>
              </p:cNvSpPr>
              <p:nvPr/>
            </p:nvSpPr>
            <p:spPr>
              <a:xfrm>
                <a:off x="4558555" y="4782000"/>
                <a:ext cx="743289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ru-RU" sz="2800" kern="0" dirty="0" smtClean="0">
                    <a:solidFill>
                      <a:schemeClr val="tx1"/>
                    </a:solidFill>
                  </a:rPr>
                  <a:t>4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8555" y="4782000"/>
                <a:ext cx="743289" cy="800219"/>
              </a:xfrm>
              <a:prstGeom prst="rect">
                <a:avLst/>
              </a:prstGeom>
              <a:blipFill>
                <a:blip r:embed="rId7"/>
                <a:stretch>
                  <a:fillRect l="-29508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Заголовок 1"/>
              <p:cNvSpPr txBox="1">
                <a:spLocks/>
              </p:cNvSpPr>
              <p:nvPr/>
            </p:nvSpPr>
            <p:spPr>
              <a:xfrm>
                <a:off x="1668880" y="5964322"/>
                <a:ext cx="3207337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ru-RU" sz="2800" kern="0" dirty="0" smtClean="0">
                    <a:solidFill>
                      <a:schemeClr val="tx1"/>
                    </a:solidFill>
                  </a:rPr>
                  <a:t>3)  4</a:t>
                </a:r>
                <a14:m>
                  <m:oMath xmlns:m="http://schemas.openxmlformats.org/officeDocument/2006/math"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ru-RU" sz="2800" kern="0" dirty="0">
                    <a:solidFill>
                      <a:schemeClr val="tx1"/>
                    </a:solidFill>
                  </a:rPr>
                  <a:t> </a:t>
                </a:r>
                <a:r>
                  <a:rPr lang="ru-RU" sz="2800" kern="0" dirty="0" smtClean="0">
                    <a:solidFill>
                      <a:schemeClr val="tx1"/>
                    </a:solidFill>
                  </a:rPr>
                  <a:t>+  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8880" y="5964322"/>
                <a:ext cx="3207337" cy="797591"/>
              </a:xfrm>
              <a:prstGeom prst="rect">
                <a:avLst/>
              </a:prstGeom>
              <a:blipFill>
                <a:blip r:embed="rId8"/>
                <a:stretch>
                  <a:fillRect l="-6844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Заголовок 1"/>
              <p:cNvSpPr txBox="1">
                <a:spLocks/>
              </p:cNvSpPr>
              <p:nvPr/>
            </p:nvSpPr>
            <p:spPr>
              <a:xfrm>
                <a:off x="4558555" y="5969965"/>
                <a:ext cx="743289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ru-RU" sz="2800" kern="0" dirty="0" smtClean="0">
                    <a:solidFill>
                      <a:schemeClr val="tx1"/>
                    </a:solidFill>
                  </a:rPr>
                  <a:t>8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8555" y="5969965"/>
                <a:ext cx="743289" cy="800219"/>
              </a:xfrm>
              <a:prstGeom prst="rect">
                <a:avLst/>
              </a:prstGeom>
              <a:blipFill>
                <a:blip r:embed="rId9"/>
                <a:stretch>
                  <a:fillRect l="-29508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Заголовок 1"/>
          <p:cNvSpPr txBox="1">
            <a:spLocks/>
          </p:cNvSpPr>
          <p:nvPr/>
        </p:nvSpPr>
        <p:spPr>
          <a:xfrm>
            <a:off x="5340986" y="6183185"/>
            <a:ext cx="25353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=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Заголовок 1"/>
              <p:cNvSpPr txBox="1">
                <a:spLocks/>
              </p:cNvSpPr>
              <p:nvPr/>
            </p:nvSpPr>
            <p:spPr>
              <a:xfrm>
                <a:off x="5633667" y="5964321"/>
                <a:ext cx="1451765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ru-RU" sz="2800" kern="0" dirty="0" smtClean="0">
                    <a:solidFill>
                      <a:schemeClr val="tx1"/>
                    </a:solidFill>
                  </a:rPr>
                  <a:t>8 +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3667" y="5964321"/>
                <a:ext cx="1451765" cy="797591"/>
              </a:xfrm>
              <a:prstGeom prst="rect">
                <a:avLst/>
              </a:prstGeom>
              <a:blipFill>
                <a:blip r:embed="rId10"/>
                <a:stretch>
                  <a:fillRect l="-14706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Заголовок 1"/>
          <p:cNvSpPr txBox="1">
            <a:spLocks/>
          </p:cNvSpPr>
          <p:nvPr/>
        </p:nvSpPr>
        <p:spPr>
          <a:xfrm>
            <a:off x="6734294" y="6154630"/>
            <a:ext cx="25353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=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Заголовок 1"/>
              <p:cNvSpPr txBox="1">
                <a:spLocks/>
              </p:cNvSpPr>
              <p:nvPr/>
            </p:nvSpPr>
            <p:spPr>
              <a:xfrm>
                <a:off x="6984353" y="5967375"/>
                <a:ext cx="2808312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8 + 1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200" kern="0" dirty="0" smtClean="0">
                    <a:solidFill>
                      <a:schemeClr val="tx1"/>
                    </a:solidFill>
                  </a:rPr>
                  <a:t>=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9</a:t>
                </a:r>
                <a:r>
                  <a:rPr lang="en-US" sz="3600" kern="0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4353" y="5967375"/>
                <a:ext cx="2808312" cy="800219"/>
              </a:xfrm>
              <a:prstGeom prst="rect">
                <a:avLst/>
              </a:prstGeom>
              <a:blipFill>
                <a:blip r:embed="rId11"/>
                <a:stretch>
                  <a:fillRect l="-7826" b="-122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772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8" grpId="0"/>
      <p:bldP spid="10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12748</TotalTime>
  <Words>214</Words>
  <Application>Microsoft Office PowerPoint</Application>
  <PresentationFormat>Произвольный</PresentationFormat>
  <Paragraphs>89</Paragraphs>
  <Slides>10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Учетная запись Майкрософт</cp:lastModifiedBy>
  <cp:revision>1035</cp:revision>
  <dcterms:created xsi:type="dcterms:W3CDTF">2020-04-09T07:32:19Z</dcterms:created>
  <dcterms:modified xsi:type="dcterms:W3CDTF">2020-12-25T06:47:13Z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