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509" r:id="rId3"/>
    <p:sldId id="510" r:id="rId4"/>
    <p:sldId id="511" r:id="rId5"/>
    <p:sldId id="512" r:id="rId6"/>
    <p:sldId id="513" r:id="rId7"/>
    <p:sldId id="514" r:id="rId8"/>
    <p:sldId id="515" r:id="rId9"/>
    <p:sldId id="516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A"/>
    <a:srgbClr val="EB1C24"/>
    <a:srgbClr val="FFFFFF"/>
    <a:srgbClr val="CCC4C1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89636" autoAdjust="0"/>
  </p:normalViewPr>
  <p:slideViewPr>
    <p:cSldViewPr>
      <p:cViewPr>
        <p:scale>
          <a:sx n="60" d="100"/>
          <a:sy n="60" d="100"/>
        </p:scale>
        <p:origin x="-858" y="-234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535" y="492299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926443" y="2489552"/>
            <a:ext cx="10153128" cy="153429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057685"/>
            <a:chOff x="439458" y="322808"/>
            <a:chExt cx="4985770" cy="476378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59367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70999" y="2498308"/>
            <a:ext cx="648072" cy="182222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7041" y="4633098"/>
            <a:ext cx="648072" cy="18222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s://ds05.infourok.ru/uploads/ex/0c42/0006fd99-fdc4765a/hello_html_m41c6e4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09" y="3672458"/>
            <a:ext cx="3297468" cy="29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48294" y="648314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3.bp.blogspot.com/-_XEUrZWhY4Q/WpKNlwGx4QI/AAAAAAAAlZc/FK811r5fckEpKZXK14XFuW1Cl9yze933QCLcBGAs/s1600/0_1f043d_57ff75c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1296194"/>
            <a:ext cx="11761432" cy="568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96344" y="1584226"/>
            <a:ext cx="864096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53 -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400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229 -, 230 –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9363645" y="1542867"/>
                <a:ext cx="1013981" cy="808491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363645" y="1542867"/>
                <a:ext cx="1013981" cy="808491"/>
              </a:xfrm>
              <a:blipFill>
                <a:blip r:embed="rId2"/>
                <a:stretch>
                  <a:fillRect l="-11446" b="-6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75525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216 - </a:t>
            </a:r>
            <a:r>
              <a:rPr lang="en-US" sz="4400" b="1" dirty="0" smtClean="0"/>
              <a:t>masala</a:t>
            </a:r>
            <a:endParaRPr lang="ru-RU" sz="4400" b="1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825878" y="3644918"/>
            <a:ext cx="1215085" cy="152857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113910" y="3762873"/>
            <a:ext cx="639021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13910" y="3762873"/>
            <a:ext cx="648072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6"/>
          </p:cNvCxnSpPr>
          <p:nvPr/>
        </p:nvCxnSpPr>
        <p:spPr>
          <a:xfrm flipH="1" flipV="1">
            <a:off x="825879" y="4393942"/>
            <a:ext cx="1215084" cy="152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узел 36"/>
          <p:cNvSpPr/>
          <p:nvPr/>
        </p:nvSpPr>
        <p:spPr>
          <a:xfrm>
            <a:off x="3633941" y="1582746"/>
            <a:ext cx="1215085" cy="152857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3921973" y="1700701"/>
            <a:ext cx="639021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921973" y="1700701"/>
            <a:ext cx="648072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7" idx="6"/>
          </p:cNvCxnSpPr>
          <p:nvPr/>
        </p:nvCxnSpPr>
        <p:spPr>
          <a:xfrm flipH="1" flipV="1">
            <a:off x="3633942" y="2331770"/>
            <a:ext cx="1215084" cy="152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Блок-схема: узел 40"/>
          <p:cNvSpPr/>
          <p:nvPr/>
        </p:nvSpPr>
        <p:spPr>
          <a:xfrm>
            <a:off x="2213749" y="3621110"/>
            <a:ext cx="1215085" cy="152857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514938" y="3725705"/>
            <a:ext cx="634915" cy="13095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501781" y="3739065"/>
            <a:ext cx="648072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1" idx="6"/>
          </p:cNvCxnSpPr>
          <p:nvPr/>
        </p:nvCxnSpPr>
        <p:spPr>
          <a:xfrm flipH="1" flipV="1">
            <a:off x="2213750" y="4370134"/>
            <a:ext cx="1215084" cy="152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Блок-схема: узел 44"/>
          <p:cNvSpPr/>
          <p:nvPr/>
        </p:nvSpPr>
        <p:spPr>
          <a:xfrm>
            <a:off x="6112768" y="1558604"/>
            <a:ext cx="1215085" cy="152857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6400800" y="1676559"/>
            <a:ext cx="639021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400800" y="1676559"/>
            <a:ext cx="648072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5" idx="6"/>
          </p:cNvCxnSpPr>
          <p:nvPr/>
        </p:nvCxnSpPr>
        <p:spPr>
          <a:xfrm flipH="1" flipV="1">
            <a:off x="6112769" y="2307628"/>
            <a:ext cx="1215084" cy="152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узел 48"/>
          <p:cNvSpPr/>
          <p:nvPr/>
        </p:nvSpPr>
        <p:spPr>
          <a:xfrm>
            <a:off x="5021624" y="3621110"/>
            <a:ext cx="1215085" cy="152857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5309656" y="3739065"/>
            <a:ext cx="639021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09656" y="3739065"/>
            <a:ext cx="648072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9" idx="6"/>
          </p:cNvCxnSpPr>
          <p:nvPr/>
        </p:nvCxnSpPr>
        <p:spPr>
          <a:xfrm flipH="1" flipV="1">
            <a:off x="5021625" y="4370134"/>
            <a:ext cx="1215084" cy="152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6550840" y="3621110"/>
            <a:ext cx="1215085" cy="1528571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6838872" y="3739065"/>
            <a:ext cx="639021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838872" y="3739065"/>
            <a:ext cx="648072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53" idx="6"/>
          </p:cNvCxnSpPr>
          <p:nvPr/>
        </p:nvCxnSpPr>
        <p:spPr>
          <a:xfrm flipH="1" flipV="1">
            <a:off x="6550841" y="4370134"/>
            <a:ext cx="1215084" cy="152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Круговая 56"/>
          <p:cNvSpPr/>
          <p:nvPr/>
        </p:nvSpPr>
        <p:spPr>
          <a:xfrm>
            <a:off x="831978" y="1512191"/>
            <a:ext cx="1208985" cy="1541377"/>
          </a:xfrm>
          <a:prstGeom prst="pie">
            <a:avLst>
              <a:gd name="adj1" fmla="val 3803516"/>
              <a:gd name="adj2" fmla="val 788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1116959" y="1614308"/>
            <a:ext cx="639021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831978" y="2262381"/>
            <a:ext cx="1215084" cy="152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116959" y="1614308"/>
            <a:ext cx="639021" cy="12952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Круговая 64"/>
          <p:cNvSpPr/>
          <p:nvPr/>
        </p:nvSpPr>
        <p:spPr>
          <a:xfrm>
            <a:off x="8008385" y="3634871"/>
            <a:ext cx="1208985" cy="1541377"/>
          </a:xfrm>
          <a:prstGeom prst="pie">
            <a:avLst>
              <a:gd name="adj1" fmla="val 3803516"/>
              <a:gd name="adj2" fmla="val 788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8293366" y="3736988"/>
            <a:ext cx="639021" cy="1296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8008385" y="4385061"/>
            <a:ext cx="1215084" cy="152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293366" y="3763773"/>
            <a:ext cx="639021" cy="12952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Круговая 70"/>
          <p:cNvSpPr/>
          <p:nvPr/>
        </p:nvSpPr>
        <p:spPr>
          <a:xfrm>
            <a:off x="7484821" y="1567498"/>
            <a:ext cx="1208985" cy="1510782"/>
          </a:xfrm>
          <a:prstGeom prst="pie">
            <a:avLst>
              <a:gd name="adj1" fmla="val 10883139"/>
              <a:gd name="adj2" fmla="val 17792751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7801398" y="1655256"/>
            <a:ext cx="287915" cy="6523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Заголовок 1"/>
          <p:cNvSpPr txBox="1">
            <a:spLocks/>
          </p:cNvSpPr>
          <p:nvPr/>
        </p:nvSpPr>
        <p:spPr>
          <a:xfrm>
            <a:off x="227485" y="1800250"/>
            <a:ext cx="51146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a)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27485" y="1802944"/>
            <a:ext cx="51146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a)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 rot="10800000" flipH="1" flipV="1">
            <a:off x="4529963" y="3761131"/>
            <a:ext cx="53960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f)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253240" y="3779784"/>
            <a:ext cx="51146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e)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3029449" y="1655256"/>
            <a:ext cx="44752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b)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5700067" y="1449136"/>
            <a:ext cx="51146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>
                <a:solidFill>
                  <a:schemeClr val="tx1"/>
                </a:solidFill>
              </a:rPr>
              <a:t>d</a:t>
            </a:r>
            <a:r>
              <a:rPr lang="en-US" sz="2800" kern="0" dirty="0" smtClean="0">
                <a:solidFill>
                  <a:schemeClr val="tx1"/>
                </a:solidFill>
              </a:rPr>
              <a:t>)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Заголовок 1"/>
              <p:cNvSpPr txBox="1">
                <a:spLocks/>
              </p:cNvSpPr>
              <p:nvPr/>
            </p:nvSpPr>
            <p:spPr>
              <a:xfrm>
                <a:off x="10767745" y="1507409"/>
                <a:ext cx="164567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= 1</a:t>
                </a:r>
                <a:endParaRPr lang="ru-RU" sz="2800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745" y="1507409"/>
                <a:ext cx="1645673" cy="800219"/>
              </a:xfrm>
              <a:prstGeom prst="rect">
                <a:avLst/>
              </a:prstGeom>
              <a:blipFill>
                <a:blip r:embed="rId3"/>
                <a:stretch>
                  <a:fillRect l="-7037" r="-2222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Заголовок 1"/>
              <p:cNvSpPr txBox="1">
                <a:spLocks/>
              </p:cNvSpPr>
              <p:nvPr/>
            </p:nvSpPr>
            <p:spPr>
              <a:xfrm>
                <a:off x="9580940" y="2786727"/>
                <a:ext cx="146374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002060"/>
                    </a:solidFill>
                  </a:rPr>
                  <a:t>d)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940" y="2786727"/>
                <a:ext cx="1463748" cy="800219"/>
              </a:xfrm>
              <a:prstGeom prst="rect">
                <a:avLst/>
              </a:prstGeom>
              <a:blipFill>
                <a:blip r:embed="rId4"/>
                <a:stretch>
                  <a:fillRect l="-15000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Заголовок 1"/>
              <p:cNvSpPr txBox="1">
                <a:spLocks/>
              </p:cNvSpPr>
              <p:nvPr/>
            </p:nvSpPr>
            <p:spPr>
              <a:xfrm>
                <a:off x="9698006" y="4101468"/>
                <a:ext cx="185400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002060"/>
                    </a:solidFill>
                  </a:rPr>
                  <a:t> 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= 2</a:t>
                </a:r>
                <a:endParaRPr lang="ru-RU" sz="2800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006" y="4101468"/>
                <a:ext cx="1854004" cy="800219"/>
              </a:xfrm>
              <a:prstGeom prst="rect">
                <a:avLst/>
              </a:prstGeom>
              <a:blipFill>
                <a:blip r:embed="rId5"/>
                <a:stretch>
                  <a:fillRect l="-6579" r="-329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Заголовок 1"/>
              <p:cNvSpPr txBox="1">
                <a:spLocks/>
              </p:cNvSpPr>
              <p:nvPr/>
            </p:nvSpPr>
            <p:spPr>
              <a:xfrm flipH="1">
                <a:off x="11019581" y="2707071"/>
                <a:ext cx="1428854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f) 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019581" y="2707071"/>
                <a:ext cx="1428854" cy="808491"/>
              </a:xfrm>
              <a:prstGeom prst="rect">
                <a:avLst/>
              </a:prstGeom>
              <a:blipFill>
                <a:blip r:embed="rId6"/>
                <a:stretch>
                  <a:fillRect l="-8547" b="-6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Заголовок 1"/>
          <p:cNvSpPr txBox="1">
            <a:spLocks/>
          </p:cNvSpPr>
          <p:nvPr/>
        </p:nvSpPr>
        <p:spPr>
          <a:xfrm>
            <a:off x="496145" y="5400650"/>
            <a:ext cx="29808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1 </a:t>
            </a:r>
            <a:r>
              <a:rPr lang="en-US" sz="2800" kern="0" dirty="0" err="1" smtClean="0">
                <a:solidFill>
                  <a:schemeClr val="tx1"/>
                </a:solidFill>
              </a:rPr>
              <a:t>ga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teng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:  </a:t>
            </a:r>
            <a:r>
              <a:rPr lang="en-US" sz="2800" kern="0" dirty="0" smtClean="0">
                <a:solidFill>
                  <a:srgbClr val="FF0000"/>
                </a:solidFill>
              </a:rPr>
              <a:t>b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>
            <a:off x="496144" y="5961109"/>
            <a:ext cx="37444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1 </a:t>
            </a:r>
            <a:r>
              <a:rPr lang="en-US" sz="2800" kern="0" dirty="0" err="1" smtClean="0">
                <a:solidFill>
                  <a:schemeClr val="tx1"/>
                </a:solidFill>
              </a:rPr>
              <a:t>dan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katta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:  </a:t>
            </a:r>
            <a:r>
              <a:rPr lang="en-US" sz="2800" kern="0" dirty="0" smtClean="0">
                <a:solidFill>
                  <a:srgbClr val="FF0000"/>
                </a:solidFill>
              </a:rPr>
              <a:t>d, e, f</a:t>
            </a:r>
            <a:endParaRPr lang="ru-RU" sz="2800" kern="0" dirty="0">
              <a:solidFill>
                <a:srgbClr val="FF0000"/>
              </a:solidFill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517693" y="6486293"/>
            <a:ext cx="28324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1 </a:t>
            </a:r>
            <a:r>
              <a:rPr lang="en-US" sz="2800" kern="0" dirty="0" err="1" smtClean="0">
                <a:solidFill>
                  <a:schemeClr val="tx1"/>
                </a:solidFill>
              </a:rPr>
              <a:t>dan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kichik</a:t>
            </a:r>
            <a:r>
              <a:rPr lang="en-US" sz="2800" kern="0" dirty="0" smtClean="0">
                <a:solidFill>
                  <a:schemeClr val="tx1"/>
                </a:solidFill>
              </a:rPr>
              <a:t>:  </a:t>
            </a:r>
            <a:r>
              <a:rPr lang="en-US" sz="2800" kern="0" dirty="0" smtClean="0">
                <a:solidFill>
                  <a:srgbClr val="FF0000"/>
                </a:solidFill>
              </a:rPr>
              <a:t>a</a:t>
            </a:r>
            <a:endParaRPr lang="ru-RU" sz="28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7" grpId="0" animBg="1"/>
      <p:bldP spid="41" grpId="0" animBg="1"/>
      <p:bldP spid="45" grpId="0" animBg="1"/>
      <p:bldP spid="49" grpId="0" animBg="1"/>
      <p:bldP spid="53" grpId="0" animBg="1"/>
      <p:bldP spid="57" grpId="0" animBg="1"/>
      <p:bldP spid="65" grpId="0" animBg="1"/>
      <p:bldP spid="71" grpId="0" animBg="1"/>
      <p:bldP spid="61" grpId="0"/>
      <p:bldP spid="62" grpId="0"/>
      <p:bldP spid="63" grpId="0"/>
      <p:bldP spid="64" grpId="0"/>
      <p:bldP spid="69" grpId="0"/>
      <p:bldP spid="70" grpId="0"/>
      <p:bldP spid="72" grpId="0"/>
      <p:bldP spid="73" grpId="0"/>
      <p:bldP spid="75" grpId="0"/>
      <p:bldP spid="76" grpId="0"/>
      <p:bldP spid="77" grpId="0"/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9175514" y="3540418"/>
                <a:ext cx="2696955" cy="798745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f) 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EF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75514" y="3540418"/>
                <a:ext cx="2696955" cy="798745"/>
              </a:xfrm>
              <a:blipFill>
                <a:blip r:embed="rId2"/>
                <a:stretch>
                  <a:fillRect l="-7901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44616" y="333833"/>
            <a:ext cx="4063835" cy="677108"/>
          </a:xfrm>
        </p:spPr>
        <p:txBody>
          <a:bodyPr/>
          <a:lstStyle/>
          <a:p>
            <a:r>
              <a:rPr lang="en-US" sz="4400" b="1" dirty="0" smtClean="0"/>
              <a:t>217 - </a:t>
            </a:r>
            <a:r>
              <a:rPr lang="en-US" sz="4400" b="1" dirty="0" smtClean="0"/>
              <a:t>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440210"/>
            <a:ext cx="11809393" cy="8617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2 - </a:t>
            </a:r>
            <a:r>
              <a:rPr lang="en-US" sz="2800" b="1" dirty="0" err="1" smtClean="0">
                <a:solidFill>
                  <a:schemeClr val="tx1"/>
                </a:solidFill>
              </a:rPr>
              <a:t>rasmga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qarab</a:t>
            </a:r>
            <a:r>
              <a:rPr lang="en-US" sz="2800" b="1" dirty="0" smtClean="0">
                <a:solidFill>
                  <a:schemeClr val="tx1"/>
                </a:solidFill>
              </a:rPr>
              <a:t> AB, CD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EF </a:t>
            </a:r>
            <a:r>
              <a:rPr lang="en-US" sz="2800" b="1" dirty="0" err="1" smtClean="0">
                <a:solidFill>
                  <a:schemeClr val="tx1"/>
                </a:solidFill>
              </a:rPr>
              <a:t>kesmalarning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boshqalarining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tashkil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qilishini</a:t>
            </a:r>
            <a:r>
              <a:rPr lang="en-US" sz="2800" b="1" dirty="0" smtClean="0">
                <a:solidFill>
                  <a:schemeClr val="tx1"/>
                </a:solidFill>
              </a:rPr>
              <a:t> toping: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6403060" y="3589682"/>
                <a:ext cx="2405391" cy="79874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AB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60" y="3589682"/>
                <a:ext cx="2405391" cy="798745"/>
              </a:xfrm>
              <a:prstGeom prst="rect">
                <a:avLst/>
              </a:prstGeom>
              <a:blipFill>
                <a:blip r:embed="rId3"/>
                <a:stretch>
                  <a:fillRect l="-8861" r="-4051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6452005" y="4678293"/>
                <a:ext cx="2405391" cy="79874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d)  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AB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005" y="4678293"/>
                <a:ext cx="2405391" cy="798745"/>
              </a:xfrm>
              <a:prstGeom prst="rect">
                <a:avLst/>
              </a:prstGeom>
              <a:blipFill>
                <a:blip r:embed="rId4"/>
                <a:stretch>
                  <a:fillRect l="-8861" r="-1519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9198605" y="2471754"/>
                <a:ext cx="2405391" cy="79874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e)  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EF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605" y="2471754"/>
                <a:ext cx="2405391" cy="798745"/>
              </a:xfrm>
              <a:prstGeom prst="rect">
                <a:avLst/>
              </a:prstGeom>
              <a:blipFill>
                <a:blip r:embed="rId5"/>
                <a:stretch>
                  <a:fillRect l="-9114" r="-759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6403060" y="2535097"/>
                <a:ext cx="2405391" cy="79874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a)  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CD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60" y="2535097"/>
                <a:ext cx="2405391" cy="798745"/>
              </a:xfrm>
              <a:prstGeom prst="rect">
                <a:avLst/>
              </a:prstGeom>
              <a:blipFill>
                <a:blip r:embed="rId6"/>
                <a:stretch>
                  <a:fillRect l="-8861" r="-3544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9175514" y="4564830"/>
                <a:ext cx="2405391" cy="79874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g)  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CD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514" y="4564830"/>
                <a:ext cx="2405391" cy="798745"/>
              </a:xfrm>
              <a:prstGeom prst="rect">
                <a:avLst/>
              </a:prstGeom>
              <a:blipFill>
                <a:blip r:embed="rId7"/>
                <a:stretch>
                  <a:fillRect l="-8861" r="-1772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640160" y="3598128"/>
            <a:ext cx="2016224" cy="232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40160" y="3496663"/>
            <a:ext cx="0" cy="2029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656384" y="3493528"/>
            <a:ext cx="0" cy="2029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161025" y="3493528"/>
            <a:ext cx="0" cy="2029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648272" y="3497194"/>
            <a:ext cx="0" cy="2029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152328" y="3496663"/>
            <a:ext cx="0" cy="2029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40160" y="4824528"/>
            <a:ext cx="3105942" cy="803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40160" y="4731091"/>
            <a:ext cx="0" cy="2029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160440" y="4731091"/>
            <a:ext cx="0" cy="2029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161025" y="4731091"/>
            <a:ext cx="0" cy="2029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48272" y="4731128"/>
            <a:ext cx="0" cy="2029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158769" y="4731091"/>
            <a:ext cx="0" cy="2029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746102" y="4731091"/>
            <a:ext cx="0" cy="2029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40160" y="6062128"/>
            <a:ext cx="4824536" cy="1502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40160" y="5960661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160440" y="5960659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161025" y="5960661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648272" y="5960698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158769" y="5960661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736504" y="5960659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656384" y="5960388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312568" y="5960659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888632" y="5960388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0160" y="3816474"/>
            <a:ext cx="0" cy="204272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659905" y="3831711"/>
            <a:ext cx="0" cy="204272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454405" y="5975687"/>
            <a:ext cx="0" cy="2029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736504" y="4968602"/>
            <a:ext cx="9598" cy="99178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286562" y="5820676"/>
            <a:ext cx="360040" cy="482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24905" y="5820675"/>
            <a:ext cx="360040" cy="482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86562" y="4626708"/>
            <a:ext cx="360040" cy="482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07067" y="4583352"/>
            <a:ext cx="360040" cy="482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656384" y="3333842"/>
            <a:ext cx="360040" cy="482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1795" y="3363405"/>
            <a:ext cx="360040" cy="482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486" y="5473494"/>
            <a:ext cx="792088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a) 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39885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218 - </a:t>
            </a:r>
            <a:r>
              <a:rPr lang="en-US" sz="4400" b="1" dirty="0" smtClean="0"/>
              <a:t>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440210"/>
            <a:ext cx="11665377" cy="8617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Agar </a:t>
            </a:r>
            <a:r>
              <a:rPr lang="en-US" sz="2800" b="1" dirty="0" err="1" smtClean="0">
                <a:solidFill>
                  <a:schemeClr val="tx1"/>
                </a:solidFill>
              </a:rPr>
              <a:t>ikkita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katak</a:t>
            </a:r>
            <a:r>
              <a:rPr lang="en-US" sz="2800" b="1" dirty="0" smtClean="0">
                <a:solidFill>
                  <a:schemeClr val="tx1"/>
                </a:solidFill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</a:rPr>
              <a:t>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ifodalayotgan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</a:rPr>
              <a:t>, 3 - </a:t>
            </a:r>
            <a:r>
              <a:rPr lang="en-US" sz="2800" b="1" dirty="0" err="1" smtClean="0">
                <a:solidFill>
                  <a:schemeClr val="tx1"/>
                </a:solidFill>
              </a:rPr>
              <a:t>rasmdagi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ifodalaydi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2584375" y="5290143"/>
                <a:ext cx="1152128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75" y="5290143"/>
                <a:ext cx="1152128" cy="797591"/>
              </a:xfrm>
              <a:prstGeom prst="rect">
                <a:avLst/>
              </a:prstGeom>
              <a:blipFill>
                <a:blip r:embed="rId2"/>
                <a:stretch>
                  <a:fillRect l="-1904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7563661" y="5290144"/>
                <a:ext cx="1152128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e) 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61" y="5290144"/>
                <a:ext cx="1152128" cy="797591"/>
              </a:xfrm>
              <a:prstGeom prst="rect">
                <a:avLst/>
              </a:prstGeom>
              <a:blipFill>
                <a:blip r:embed="rId3"/>
                <a:stretch>
                  <a:fillRect l="-1904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5074018" y="5290144"/>
                <a:ext cx="1152128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d) 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018" y="5290144"/>
                <a:ext cx="1152128" cy="797591"/>
              </a:xfrm>
              <a:prstGeom prst="rect">
                <a:avLst/>
              </a:prstGeom>
              <a:blipFill>
                <a:blip r:embed="rId4"/>
                <a:stretch>
                  <a:fillRect l="-18519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23368"/>
              </p:ext>
            </p:extLst>
          </p:nvPr>
        </p:nvGraphicFramePr>
        <p:xfrm>
          <a:off x="658892" y="3234402"/>
          <a:ext cx="3377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761">
                  <a:extLst>
                    <a:ext uri="{9D8B030D-6E8A-4147-A177-3AD203B41FA5}">
                      <a16:colId xmlns:a16="http://schemas.microsoft.com/office/drawing/2014/main" xmlns="" val="1933224302"/>
                    </a:ext>
                  </a:extLst>
                </a:gridCol>
              </a:tblGrid>
              <a:tr h="358085">
                <a:tc>
                  <a:txBody>
                    <a:bodyPr/>
                    <a:lstStyle/>
                    <a:p>
                      <a:pPr marL="0" indent="-23813">
                        <a:tabLst>
                          <a:tab pos="90488" algn="l"/>
                        </a:tabLst>
                      </a:pP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56598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49057"/>
              </p:ext>
            </p:extLst>
          </p:nvPr>
        </p:nvGraphicFramePr>
        <p:xfrm>
          <a:off x="659255" y="3607737"/>
          <a:ext cx="69743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719">
                  <a:extLst>
                    <a:ext uri="{9D8B030D-6E8A-4147-A177-3AD203B41FA5}">
                      <a16:colId xmlns:a16="http://schemas.microsoft.com/office/drawing/2014/main" xmlns="" val="4207109075"/>
                    </a:ext>
                  </a:extLst>
                </a:gridCol>
                <a:gridCol w="348719">
                  <a:extLst>
                    <a:ext uri="{9D8B030D-6E8A-4147-A177-3AD203B41FA5}">
                      <a16:colId xmlns:a16="http://schemas.microsoft.com/office/drawing/2014/main" xmlns="" val="2928227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927824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97018"/>
              </p:ext>
            </p:extLst>
          </p:nvPr>
        </p:nvGraphicFramePr>
        <p:xfrm>
          <a:off x="658892" y="3976204"/>
          <a:ext cx="10578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14">
                  <a:extLst>
                    <a:ext uri="{9D8B030D-6E8A-4147-A177-3AD203B41FA5}">
                      <a16:colId xmlns:a16="http://schemas.microsoft.com/office/drawing/2014/main" xmlns="" val="1673094284"/>
                    </a:ext>
                  </a:extLst>
                </a:gridCol>
                <a:gridCol w="352614">
                  <a:extLst>
                    <a:ext uri="{9D8B030D-6E8A-4147-A177-3AD203B41FA5}">
                      <a16:colId xmlns:a16="http://schemas.microsoft.com/office/drawing/2014/main" xmlns="" val="1865693979"/>
                    </a:ext>
                  </a:extLst>
                </a:gridCol>
                <a:gridCol w="352614">
                  <a:extLst>
                    <a:ext uri="{9D8B030D-6E8A-4147-A177-3AD203B41FA5}">
                      <a16:colId xmlns:a16="http://schemas.microsoft.com/office/drawing/2014/main" xmlns="" val="11734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87053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78364"/>
              </p:ext>
            </p:extLst>
          </p:nvPr>
        </p:nvGraphicFramePr>
        <p:xfrm>
          <a:off x="2397961" y="3229322"/>
          <a:ext cx="112251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173">
                  <a:extLst>
                    <a:ext uri="{9D8B030D-6E8A-4147-A177-3AD203B41FA5}">
                      <a16:colId xmlns:a16="http://schemas.microsoft.com/office/drawing/2014/main" xmlns="" val="2913124998"/>
                    </a:ext>
                  </a:extLst>
                </a:gridCol>
                <a:gridCol w="388306">
                  <a:extLst>
                    <a:ext uri="{9D8B030D-6E8A-4147-A177-3AD203B41FA5}">
                      <a16:colId xmlns:a16="http://schemas.microsoft.com/office/drawing/2014/main" xmlns="" val="27479563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1181845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68749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71129"/>
              </p:ext>
            </p:extLst>
          </p:nvPr>
        </p:nvGraphicFramePr>
        <p:xfrm>
          <a:off x="2397958" y="3600162"/>
          <a:ext cx="148256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641">
                  <a:extLst>
                    <a:ext uri="{9D8B030D-6E8A-4147-A177-3AD203B41FA5}">
                      <a16:colId xmlns:a16="http://schemas.microsoft.com/office/drawing/2014/main" xmlns="" val="3058729132"/>
                    </a:ext>
                  </a:extLst>
                </a:gridCol>
                <a:gridCol w="391841">
                  <a:extLst>
                    <a:ext uri="{9D8B030D-6E8A-4147-A177-3AD203B41FA5}">
                      <a16:colId xmlns:a16="http://schemas.microsoft.com/office/drawing/2014/main" xmlns="" val="10379626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1044571193"/>
                    </a:ext>
                  </a:extLst>
                </a:gridCol>
                <a:gridCol w="360042">
                  <a:extLst>
                    <a:ext uri="{9D8B030D-6E8A-4147-A177-3AD203B41FA5}">
                      <a16:colId xmlns:a16="http://schemas.microsoft.com/office/drawing/2014/main" xmlns="" val="4261189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59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48638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89280"/>
              </p:ext>
            </p:extLst>
          </p:nvPr>
        </p:nvGraphicFramePr>
        <p:xfrm>
          <a:off x="4898305" y="3228084"/>
          <a:ext cx="109884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283">
                  <a:extLst>
                    <a:ext uri="{9D8B030D-6E8A-4147-A177-3AD203B41FA5}">
                      <a16:colId xmlns:a16="http://schemas.microsoft.com/office/drawing/2014/main" xmlns="" val="3736214256"/>
                    </a:ext>
                  </a:extLst>
                </a:gridCol>
                <a:gridCol w="366283">
                  <a:extLst>
                    <a:ext uri="{9D8B030D-6E8A-4147-A177-3AD203B41FA5}">
                      <a16:colId xmlns:a16="http://schemas.microsoft.com/office/drawing/2014/main" xmlns="" val="2544738467"/>
                    </a:ext>
                  </a:extLst>
                </a:gridCol>
                <a:gridCol w="366283">
                  <a:extLst>
                    <a:ext uri="{9D8B030D-6E8A-4147-A177-3AD203B41FA5}">
                      <a16:colId xmlns:a16="http://schemas.microsoft.com/office/drawing/2014/main" xmlns="" val="1032159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31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0221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6255"/>
              </p:ext>
            </p:extLst>
          </p:nvPr>
        </p:nvGraphicFramePr>
        <p:xfrm>
          <a:off x="7095871" y="3236897"/>
          <a:ext cx="69743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719">
                  <a:extLst>
                    <a:ext uri="{9D8B030D-6E8A-4147-A177-3AD203B41FA5}">
                      <a16:colId xmlns:a16="http://schemas.microsoft.com/office/drawing/2014/main" xmlns="" val="4207109075"/>
                    </a:ext>
                  </a:extLst>
                </a:gridCol>
                <a:gridCol w="348719">
                  <a:extLst>
                    <a:ext uri="{9D8B030D-6E8A-4147-A177-3AD203B41FA5}">
                      <a16:colId xmlns:a16="http://schemas.microsoft.com/office/drawing/2014/main" xmlns="" val="2928227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9278245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55883"/>
              </p:ext>
            </p:extLst>
          </p:nvPr>
        </p:nvGraphicFramePr>
        <p:xfrm>
          <a:off x="7444589" y="3999101"/>
          <a:ext cx="348719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719">
                  <a:extLst>
                    <a:ext uri="{9D8B030D-6E8A-4147-A177-3AD203B41FA5}">
                      <a16:colId xmlns:a16="http://schemas.microsoft.com/office/drawing/2014/main" xmlns="" val="1933224302"/>
                    </a:ext>
                  </a:extLst>
                </a:gridCol>
              </a:tblGrid>
              <a:tr h="347943">
                <a:tc>
                  <a:txBody>
                    <a:bodyPr/>
                    <a:lstStyle/>
                    <a:p>
                      <a:pPr marL="0" indent="-23813">
                        <a:tabLst>
                          <a:tab pos="90488" algn="l"/>
                        </a:tabLst>
                      </a:pP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565981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67969"/>
              </p:ext>
            </p:extLst>
          </p:nvPr>
        </p:nvGraphicFramePr>
        <p:xfrm>
          <a:off x="7444588" y="3617999"/>
          <a:ext cx="14069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742">
                  <a:extLst>
                    <a:ext uri="{9D8B030D-6E8A-4147-A177-3AD203B41FA5}">
                      <a16:colId xmlns:a16="http://schemas.microsoft.com/office/drawing/2014/main" xmlns="" val="3045612188"/>
                    </a:ext>
                  </a:extLst>
                </a:gridCol>
                <a:gridCol w="351742">
                  <a:extLst>
                    <a:ext uri="{9D8B030D-6E8A-4147-A177-3AD203B41FA5}">
                      <a16:colId xmlns:a16="http://schemas.microsoft.com/office/drawing/2014/main" xmlns="" val="1909375802"/>
                    </a:ext>
                  </a:extLst>
                </a:gridCol>
                <a:gridCol w="351742">
                  <a:extLst>
                    <a:ext uri="{9D8B030D-6E8A-4147-A177-3AD203B41FA5}">
                      <a16:colId xmlns:a16="http://schemas.microsoft.com/office/drawing/2014/main" xmlns="" val="2383662741"/>
                    </a:ext>
                  </a:extLst>
                </a:gridCol>
                <a:gridCol w="351742">
                  <a:extLst>
                    <a:ext uri="{9D8B030D-6E8A-4147-A177-3AD203B41FA5}">
                      <a16:colId xmlns:a16="http://schemas.microsoft.com/office/drawing/2014/main" xmlns="" val="1286858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5593026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95215"/>
              </p:ext>
            </p:extLst>
          </p:nvPr>
        </p:nvGraphicFramePr>
        <p:xfrm>
          <a:off x="8500355" y="3996955"/>
          <a:ext cx="348717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717">
                  <a:extLst>
                    <a:ext uri="{9D8B030D-6E8A-4147-A177-3AD203B41FA5}">
                      <a16:colId xmlns:a16="http://schemas.microsoft.com/office/drawing/2014/main" xmlns="" val="1933224302"/>
                    </a:ext>
                  </a:extLst>
                </a:gridCol>
              </a:tblGrid>
              <a:tr h="347943">
                <a:tc>
                  <a:txBody>
                    <a:bodyPr/>
                    <a:lstStyle/>
                    <a:p>
                      <a:pPr marL="0" indent="-23813">
                        <a:tabLst>
                          <a:tab pos="90488" algn="l"/>
                        </a:tabLst>
                      </a:pP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565981"/>
                  </a:ext>
                </a:extLst>
              </a:tr>
            </a:tbl>
          </a:graphicData>
        </a:graphic>
      </p:graphicFrame>
      <p:sp>
        <p:nvSpPr>
          <p:cNvPr id="21" name="Прямоугольный треугольник 20"/>
          <p:cNvSpPr/>
          <p:nvPr/>
        </p:nvSpPr>
        <p:spPr>
          <a:xfrm flipH="1">
            <a:off x="8500354" y="3227267"/>
            <a:ext cx="348718" cy="383597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60640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219 - </a:t>
            </a:r>
            <a:r>
              <a:rPr lang="en-US" sz="4400" b="1" dirty="0" smtClean="0"/>
              <a:t>masala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24136" y="1368202"/>
                <a:ext cx="12097344" cy="1228478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Maryam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kasrli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tasmalardan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aralash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sonni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hosil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qilmoqchi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(4-rasm).</a:t>
                </a:r>
              </a:p>
              <a:p>
                <a:r>
                  <a:rPr lang="en-US" sz="2800" b="1" dirty="0" err="1" smtClean="0">
                    <a:solidFill>
                      <a:schemeClr val="tx1"/>
                    </a:solidFill>
                  </a:rPr>
                  <a:t>Buning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uchun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unga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bu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tasmalardan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nechtasi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kerak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?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24136" y="1368202"/>
                <a:ext cx="12097344" cy="1228478"/>
              </a:xfrm>
              <a:blipFill>
                <a:blip r:embed="rId2"/>
                <a:stretch>
                  <a:fillRect l="-1815" r="-857" b="-16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1144216" y="5400650"/>
                <a:ext cx="6984776" cy="8862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200" kern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      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9 ta </a:t>
                </a:r>
                <a:r>
                  <a:rPr lang="en-US" sz="3200" kern="0" dirty="0" err="1" smtClean="0">
                    <a:solidFill>
                      <a:schemeClr val="tx1"/>
                    </a:solidFill>
                  </a:rPr>
                  <a:t>kerak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.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16" y="5400650"/>
                <a:ext cx="6984776" cy="886205"/>
              </a:xfrm>
              <a:prstGeom prst="rect">
                <a:avLst/>
              </a:prstGeom>
              <a:blipFill>
                <a:blip r:embed="rId3"/>
                <a:stretch>
                  <a:fillRect l="-3581" b="-13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91985"/>
              </p:ext>
            </p:extLst>
          </p:nvPr>
        </p:nvGraphicFramePr>
        <p:xfrm>
          <a:off x="899523" y="3183668"/>
          <a:ext cx="2692964" cy="12088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3241">
                  <a:extLst>
                    <a:ext uri="{9D8B030D-6E8A-4147-A177-3AD203B41FA5}">
                      <a16:colId xmlns:a16="http://schemas.microsoft.com/office/drawing/2014/main" xmlns="" val="139670119"/>
                    </a:ext>
                  </a:extLst>
                </a:gridCol>
                <a:gridCol w="673241">
                  <a:extLst>
                    <a:ext uri="{9D8B030D-6E8A-4147-A177-3AD203B41FA5}">
                      <a16:colId xmlns:a16="http://schemas.microsoft.com/office/drawing/2014/main" xmlns="" val="3905667560"/>
                    </a:ext>
                  </a:extLst>
                </a:gridCol>
                <a:gridCol w="673241">
                  <a:extLst>
                    <a:ext uri="{9D8B030D-6E8A-4147-A177-3AD203B41FA5}">
                      <a16:colId xmlns:a16="http://schemas.microsoft.com/office/drawing/2014/main" xmlns="" val="2358297037"/>
                    </a:ext>
                  </a:extLst>
                </a:gridCol>
                <a:gridCol w="673241">
                  <a:extLst>
                    <a:ext uri="{9D8B030D-6E8A-4147-A177-3AD203B41FA5}">
                      <a16:colId xmlns:a16="http://schemas.microsoft.com/office/drawing/2014/main" xmlns="" val="2857901051"/>
                    </a:ext>
                  </a:extLst>
                </a:gridCol>
              </a:tblGrid>
              <a:tr h="1208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4937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66865" y="3303110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65" y="3303110"/>
                <a:ext cx="543739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661072" y="3315056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72" y="3315056"/>
                <a:ext cx="543739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340471" y="3309034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71" y="3309034"/>
                <a:ext cx="543739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966360" y="3293354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360" y="3293354"/>
                <a:ext cx="543739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82550"/>
              </p:ext>
            </p:extLst>
          </p:nvPr>
        </p:nvGraphicFramePr>
        <p:xfrm>
          <a:off x="4394837" y="3183668"/>
          <a:ext cx="2692964" cy="12088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3241">
                  <a:extLst>
                    <a:ext uri="{9D8B030D-6E8A-4147-A177-3AD203B41FA5}">
                      <a16:colId xmlns:a16="http://schemas.microsoft.com/office/drawing/2014/main" xmlns="" val="139670119"/>
                    </a:ext>
                  </a:extLst>
                </a:gridCol>
                <a:gridCol w="673241">
                  <a:extLst>
                    <a:ext uri="{9D8B030D-6E8A-4147-A177-3AD203B41FA5}">
                      <a16:colId xmlns:a16="http://schemas.microsoft.com/office/drawing/2014/main" xmlns="" val="3905667560"/>
                    </a:ext>
                  </a:extLst>
                </a:gridCol>
                <a:gridCol w="673241">
                  <a:extLst>
                    <a:ext uri="{9D8B030D-6E8A-4147-A177-3AD203B41FA5}">
                      <a16:colId xmlns:a16="http://schemas.microsoft.com/office/drawing/2014/main" xmlns="" val="2358297037"/>
                    </a:ext>
                  </a:extLst>
                </a:gridCol>
                <a:gridCol w="673241">
                  <a:extLst>
                    <a:ext uri="{9D8B030D-6E8A-4147-A177-3AD203B41FA5}">
                      <a16:colId xmlns:a16="http://schemas.microsoft.com/office/drawing/2014/main" xmlns="" val="2857901051"/>
                    </a:ext>
                  </a:extLst>
                </a:gridCol>
              </a:tblGrid>
              <a:tr h="1208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4937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462179" y="3303110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179" y="3303110"/>
                <a:ext cx="543739" cy="1014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156386" y="3315056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386" y="3315056"/>
                <a:ext cx="543739" cy="1014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835785" y="3309034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785" y="3309034"/>
                <a:ext cx="543739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461674" y="3293354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674" y="3293354"/>
                <a:ext cx="543739" cy="10143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71639"/>
              </p:ext>
            </p:extLst>
          </p:nvPr>
        </p:nvGraphicFramePr>
        <p:xfrm>
          <a:off x="7840960" y="3183668"/>
          <a:ext cx="2692964" cy="12088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3241">
                  <a:extLst>
                    <a:ext uri="{9D8B030D-6E8A-4147-A177-3AD203B41FA5}">
                      <a16:colId xmlns:a16="http://schemas.microsoft.com/office/drawing/2014/main" xmlns="" val="139670119"/>
                    </a:ext>
                  </a:extLst>
                </a:gridCol>
                <a:gridCol w="673241">
                  <a:extLst>
                    <a:ext uri="{9D8B030D-6E8A-4147-A177-3AD203B41FA5}">
                      <a16:colId xmlns:a16="http://schemas.microsoft.com/office/drawing/2014/main" xmlns="" val="3905667560"/>
                    </a:ext>
                  </a:extLst>
                </a:gridCol>
                <a:gridCol w="673241">
                  <a:extLst>
                    <a:ext uri="{9D8B030D-6E8A-4147-A177-3AD203B41FA5}">
                      <a16:colId xmlns:a16="http://schemas.microsoft.com/office/drawing/2014/main" xmlns="" val="2358297037"/>
                    </a:ext>
                  </a:extLst>
                </a:gridCol>
                <a:gridCol w="673241">
                  <a:extLst>
                    <a:ext uri="{9D8B030D-6E8A-4147-A177-3AD203B41FA5}">
                      <a16:colId xmlns:a16="http://schemas.microsoft.com/office/drawing/2014/main" xmlns="" val="2857901051"/>
                    </a:ext>
                  </a:extLst>
                </a:gridCol>
              </a:tblGrid>
              <a:tr h="1208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4937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908302" y="3303110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302" y="3303110"/>
                <a:ext cx="543739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8602509" y="3315056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509" y="3315056"/>
                <a:ext cx="543739" cy="10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9281908" y="3309034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908" y="3309034"/>
                <a:ext cx="543739" cy="10143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907797" y="3293354"/>
                <a:ext cx="54373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797" y="3293354"/>
                <a:ext cx="543739" cy="10143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0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5" grpId="0"/>
      <p:bldP spid="16" grpId="0"/>
      <p:bldP spid="21" grpId="0"/>
      <p:bldP spid="22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88632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220 - </a:t>
            </a:r>
            <a:r>
              <a:rPr lang="en-US" sz="4400" b="1" dirty="0" smtClean="0"/>
              <a:t>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144" y="1440210"/>
            <a:ext cx="11665377" cy="43088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5 – </a:t>
            </a:r>
            <a:r>
              <a:rPr lang="en-US" sz="2800" b="1" dirty="0" err="1" smtClean="0">
                <a:solidFill>
                  <a:schemeClr val="tx1"/>
                </a:solidFill>
              </a:rPr>
              <a:t>rasmdagi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shakllarga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mos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noto‘g‘ri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aralash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sonlarni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yozing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4" y="2311014"/>
            <a:ext cx="11305296" cy="3897875"/>
          </a:xfrm>
          <a:prstGeom prst="rect">
            <a:avLst/>
          </a:prstGeom>
          <a:ln>
            <a:solidFill>
              <a:srgbClr val="FFFFFA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Заголовок 1"/>
              <p:cNvSpPr txBox="1">
                <a:spLocks/>
              </p:cNvSpPr>
              <p:nvPr/>
            </p:nvSpPr>
            <p:spPr>
              <a:xfrm>
                <a:off x="640975" y="5476060"/>
                <a:ext cx="1440160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a) 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5" y="5476060"/>
                <a:ext cx="1440160" cy="797591"/>
              </a:xfrm>
              <a:prstGeom prst="rect">
                <a:avLst/>
              </a:prstGeom>
              <a:blipFill>
                <a:blip r:embed="rId3"/>
                <a:stretch>
                  <a:fillRect l="-14831" t="-3053" r="-17373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Заголовок 1"/>
              <p:cNvSpPr txBox="1">
                <a:spLocks/>
              </p:cNvSpPr>
              <p:nvPr/>
            </p:nvSpPr>
            <p:spPr>
              <a:xfrm>
                <a:off x="1879880" y="5476060"/>
                <a:ext cx="779463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80" y="5476060"/>
                <a:ext cx="779463" cy="797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Заголовок 1"/>
              <p:cNvSpPr txBox="1">
                <a:spLocks/>
              </p:cNvSpPr>
              <p:nvPr/>
            </p:nvSpPr>
            <p:spPr>
              <a:xfrm>
                <a:off x="3390406" y="5476059"/>
                <a:ext cx="1440160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06" y="5476059"/>
                <a:ext cx="1440160" cy="797591"/>
              </a:xfrm>
              <a:prstGeom prst="rect">
                <a:avLst/>
              </a:prstGeom>
              <a:blipFill>
                <a:blip r:embed="rId5"/>
                <a:stretch>
                  <a:fillRect l="-14831" t="-3053" r="-18644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Заголовок 1"/>
              <p:cNvSpPr txBox="1">
                <a:spLocks/>
              </p:cNvSpPr>
              <p:nvPr/>
            </p:nvSpPr>
            <p:spPr>
              <a:xfrm>
                <a:off x="4732321" y="5476059"/>
                <a:ext cx="911372" cy="79759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21" y="5476059"/>
                <a:ext cx="911372" cy="7975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Заголовок 1"/>
              <p:cNvSpPr txBox="1">
                <a:spLocks/>
              </p:cNvSpPr>
              <p:nvPr/>
            </p:nvSpPr>
            <p:spPr>
              <a:xfrm>
                <a:off x="5985958" y="5476058"/>
                <a:ext cx="1440160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d) 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58" y="5476058"/>
                <a:ext cx="1440160" cy="797591"/>
              </a:xfrm>
              <a:prstGeom prst="rect">
                <a:avLst/>
              </a:prstGeom>
              <a:blipFill>
                <a:blip r:embed="rId7"/>
                <a:stretch>
                  <a:fillRect l="-15254" t="-3053" r="-18220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Заголовок 1"/>
              <p:cNvSpPr txBox="1">
                <a:spLocks/>
              </p:cNvSpPr>
              <p:nvPr/>
            </p:nvSpPr>
            <p:spPr>
              <a:xfrm>
                <a:off x="7304307" y="5427929"/>
                <a:ext cx="779463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307" y="5427929"/>
                <a:ext cx="779463" cy="7975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Заголовок 1"/>
              <p:cNvSpPr txBox="1">
                <a:spLocks/>
              </p:cNvSpPr>
              <p:nvPr/>
            </p:nvSpPr>
            <p:spPr>
              <a:xfrm>
                <a:off x="9086732" y="5442968"/>
                <a:ext cx="1440160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e) 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732" y="5442968"/>
                <a:ext cx="1440160" cy="797591"/>
              </a:xfrm>
              <a:prstGeom prst="rect">
                <a:avLst/>
              </a:prstGeom>
              <a:blipFill>
                <a:blip r:embed="rId9"/>
                <a:stretch>
                  <a:fillRect l="-15254" t="-3053" r="-16949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Заголовок 1"/>
              <p:cNvSpPr txBox="1">
                <a:spLocks/>
              </p:cNvSpPr>
              <p:nvPr/>
            </p:nvSpPr>
            <p:spPr>
              <a:xfrm>
                <a:off x="10363001" y="5442968"/>
                <a:ext cx="779463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001" y="5442968"/>
                <a:ext cx="779463" cy="797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Блок-схема: узел 71"/>
          <p:cNvSpPr/>
          <p:nvPr/>
        </p:nvSpPr>
        <p:spPr>
          <a:xfrm>
            <a:off x="5188007" y="2696185"/>
            <a:ext cx="737286" cy="64807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Блок-схема: узел 74"/>
          <p:cNvSpPr/>
          <p:nvPr/>
        </p:nvSpPr>
        <p:spPr>
          <a:xfrm>
            <a:off x="2961317" y="2871758"/>
            <a:ext cx="429089" cy="47313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Блок-схема: узел 75"/>
          <p:cNvSpPr/>
          <p:nvPr/>
        </p:nvSpPr>
        <p:spPr>
          <a:xfrm>
            <a:off x="8724637" y="2871758"/>
            <a:ext cx="429089" cy="47313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Блок-схема: узел 76"/>
          <p:cNvSpPr/>
          <p:nvPr/>
        </p:nvSpPr>
        <p:spPr>
          <a:xfrm>
            <a:off x="496144" y="2867282"/>
            <a:ext cx="429089" cy="47313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Двенадцатиугольник 77"/>
          <p:cNvSpPr/>
          <p:nvPr/>
        </p:nvSpPr>
        <p:spPr>
          <a:xfrm>
            <a:off x="496144" y="2219876"/>
            <a:ext cx="648072" cy="738545"/>
          </a:xfrm>
          <a:prstGeom prst="dodec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72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464696" y="271192"/>
            <a:ext cx="3168352" cy="677108"/>
          </a:xfrm>
        </p:spPr>
        <p:txBody>
          <a:bodyPr/>
          <a:lstStyle/>
          <a:p>
            <a:r>
              <a:rPr lang="en-US" sz="4400" b="1" dirty="0" smtClean="0"/>
              <a:t>221 - </a:t>
            </a:r>
            <a:r>
              <a:rPr lang="en-US" sz="4400" b="1" dirty="0" err="1"/>
              <a:t>m</a:t>
            </a:r>
            <a:r>
              <a:rPr lang="en-US" sz="4400" b="1" dirty="0" err="1" smtClean="0"/>
              <a:t>isol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96144" y="1440210"/>
                <a:ext cx="11665377" cy="861774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Yulduzchalar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o‘rniga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tegishli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kat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t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yoki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kichik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belgisini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qo‘ying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96144" y="1440210"/>
                <a:ext cx="11665377" cy="861774"/>
              </a:xfrm>
              <a:blipFill>
                <a:blip r:embed="rId2"/>
                <a:stretch>
                  <a:fillRect l="-1829" t="-12676" b="-23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12168" y="2952378"/>
                <a:ext cx="1230467" cy="898323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a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2168" y="2952378"/>
                <a:ext cx="1230467" cy="898323"/>
              </a:xfrm>
              <a:blipFill>
                <a:blip r:embed="rId3"/>
                <a:stretch>
                  <a:fillRect l="-9901" t="-2703" b="-16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2272654" y="2948262"/>
                <a:ext cx="892746" cy="89832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kern="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54" y="2948262"/>
                <a:ext cx="892746" cy="898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725176" y="5345704"/>
                <a:ext cx="1329466" cy="8953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d</a:t>
                </a:r>
                <a:r>
                  <a:rPr lang="en-US" sz="4000" kern="0" dirty="0" smtClean="0">
                    <a:solidFill>
                      <a:srgbClr val="002060"/>
                    </a:solidFill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76" y="5345704"/>
                <a:ext cx="1329466" cy="895373"/>
              </a:xfrm>
              <a:prstGeom prst="rect">
                <a:avLst/>
              </a:prstGeom>
              <a:blipFill>
                <a:blip r:embed="rId5"/>
                <a:stretch>
                  <a:fillRect l="-9174" t="-3401" b="-16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2572629" y="5348813"/>
                <a:ext cx="659286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29" y="5348813"/>
                <a:ext cx="659286" cy="889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4955562" y="2951212"/>
                <a:ext cx="1317928" cy="8953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b</a:t>
                </a:r>
                <a:r>
                  <a:rPr lang="en-US" sz="4000" kern="0" dirty="0" smtClean="0">
                    <a:solidFill>
                      <a:srgbClr val="002060"/>
                    </a:solidFill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562" y="2951212"/>
                <a:ext cx="1317928" cy="895373"/>
              </a:xfrm>
              <a:prstGeom prst="rect">
                <a:avLst/>
              </a:prstGeom>
              <a:blipFill>
                <a:blip r:embed="rId7"/>
                <a:stretch>
                  <a:fillRect l="-9259" t="-2721" b="-17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6821908" y="2960380"/>
                <a:ext cx="659286" cy="8862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08" y="2960380"/>
                <a:ext cx="659286" cy="88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5008949" y="5342594"/>
                <a:ext cx="1468501" cy="89537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e</a:t>
                </a:r>
                <a:r>
                  <a:rPr lang="en-US" sz="4000" kern="0" dirty="0" smtClean="0">
                    <a:solidFill>
                      <a:srgbClr val="002060"/>
                    </a:solidFill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𝟖𝟑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𝟏𝟐𝟏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9" y="5342594"/>
                <a:ext cx="1468501" cy="895373"/>
              </a:xfrm>
              <a:prstGeom prst="rect">
                <a:avLst/>
              </a:prstGeom>
              <a:blipFill>
                <a:blip r:embed="rId9"/>
                <a:stretch>
                  <a:fillRect l="-8299" t="-2721" b="-17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7178571" y="4763981"/>
                <a:ext cx="659286" cy="144937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𝟏𝟏𝟔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𝟏𝟐𝟏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71" y="4763981"/>
                <a:ext cx="659286" cy="1449371"/>
              </a:xfrm>
              <a:prstGeom prst="rect">
                <a:avLst/>
              </a:prstGeom>
              <a:blipFill>
                <a:blip r:embed="rId10"/>
                <a:stretch>
                  <a:fillRect l="-926" r="-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12057" y="3098816"/>
                <a:ext cx="298410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57" y="3098816"/>
                <a:ext cx="298410" cy="6001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08476" y="3123186"/>
                <a:ext cx="415555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476" y="3123186"/>
                <a:ext cx="415555" cy="6001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2208167" y="5488666"/>
                <a:ext cx="319253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08167" y="5488666"/>
                <a:ext cx="319253" cy="6001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6699998" y="5488666"/>
                <a:ext cx="348874" cy="600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99998" y="5488666"/>
                <a:ext cx="348874" cy="6001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699998" y="5277885"/>
                <a:ext cx="375306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98" y="5277885"/>
                <a:ext cx="375306" cy="914400"/>
              </a:xfrm>
              <a:prstGeom prst="rect">
                <a:avLst/>
              </a:prstGeom>
              <a:blipFill>
                <a:blip r:embed="rId15"/>
                <a:stretch>
                  <a:fillRect l="-15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152114" y="5277885"/>
                <a:ext cx="375306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114" y="5277885"/>
                <a:ext cx="375306" cy="914400"/>
              </a:xfrm>
              <a:prstGeom prst="rect">
                <a:avLst/>
              </a:prstGeom>
              <a:blipFill>
                <a:blip r:embed="rId16"/>
                <a:stretch>
                  <a:fillRect l="-15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 rot="10800000" flipH="1">
                <a:off x="6328481" y="3014091"/>
                <a:ext cx="375306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>
                <a:off x="6328481" y="3014091"/>
                <a:ext cx="375306" cy="914400"/>
              </a:xfrm>
              <a:prstGeom prst="rect">
                <a:avLst/>
              </a:prstGeom>
              <a:blipFill>
                <a:blip r:embed="rId17"/>
                <a:stretch>
                  <a:fillRect r="-15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 rot="10800000" flipH="1">
                <a:off x="1976068" y="2985396"/>
                <a:ext cx="375306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>
                <a:off x="1976068" y="2985396"/>
                <a:ext cx="375306" cy="914400"/>
              </a:xfrm>
              <a:prstGeom prst="rect">
                <a:avLst/>
              </a:prstGeom>
              <a:blipFill>
                <a:blip r:embed="rId18"/>
                <a:stretch>
                  <a:fillRect r="-15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40160" y="2300366"/>
                <a:ext cx="2880320" cy="882323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a)  x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0160" y="2300366"/>
                <a:ext cx="2880320" cy="882323"/>
              </a:xfrm>
              <a:blipFill>
                <a:blip r:embed="rId2"/>
                <a:stretch>
                  <a:fillRect l="-7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04656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225 - </a:t>
            </a:r>
            <a:r>
              <a:rPr lang="en-US" sz="4400" b="1" dirty="0" smtClean="0"/>
              <a:t>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84576" y="1358939"/>
            <a:ext cx="3816424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Tenglamani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yeching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1078810" y="3490468"/>
                <a:ext cx="2248055" cy="8063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0" y="3490468"/>
                <a:ext cx="2248055" cy="806375"/>
              </a:xfrm>
              <a:prstGeom prst="rect">
                <a:avLst/>
              </a:prstGeom>
              <a:blipFill>
                <a:blip r:embed="rId3"/>
                <a:stretch>
                  <a:fillRect l="-9756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1070583" y="4644841"/>
                <a:ext cx="1334782" cy="8063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83" y="4644841"/>
                <a:ext cx="1334782" cy="806375"/>
              </a:xfrm>
              <a:prstGeom prst="rect">
                <a:avLst/>
              </a:prstGeom>
              <a:blipFill>
                <a:blip r:embed="rId4"/>
                <a:stretch>
                  <a:fillRect l="-16438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640160" y="5799214"/>
                <a:ext cx="4497001" cy="8063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err="1" smtClean="0">
                    <a:solidFill>
                      <a:srgbClr val="002060"/>
                    </a:solidFill>
                  </a:rPr>
                  <a:t>Tekshirish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: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0" y="5799214"/>
                <a:ext cx="4497001" cy="806375"/>
              </a:xfrm>
              <a:prstGeom prst="rect">
                <a:avLst/>
              </a:prstGeom>
              <a:blipFill rotWithShape="1">
                <a:blip r:embed="rId5"/>
                <a:stretch>
                  <a:fillRect l="-4743" r="-1220" b="-6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960640" y="5798380"/>
                <a:ext cx="843021" cy="8072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640" y="5798380"/>
                <a:ext cx="843021" cy="807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6708428" y="2265746"/>
                <a:ext cx="3384376" cy="8063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e)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𝟓𝟖𝟑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+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𝟒𝟖𝟗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𝟓𝟖𝟑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428" y="2265746"/>
                <a:ext cx="3384376" cy="806375"/>
              </a:xfrm>
              <a:prstGeom prst="rect">
                <a:avLst/>
              </a:prstGeom>
              <a:blipFill>
                <a:blip r:embed="rId7"/>
                <a:stretch>
                  <a:fillRect l="-6295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7074061" y="3406785"/>
                <a:ext cx="2711115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𝟒𝟖𝟗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𝟓𝟖𝟑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𝟓𝟖𝟑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61" y="3406785"/>
                <a:ext cx="2711115" cy="800412"/>
              </a:xfrm>
              <a:prstGeom prst="rect">
                <a:avLst/>
              </a:prstGeom>
              <a:blipFill>
                <a:blip r:embed="rId8"/>
                <a:stretch>
                  <a:fillRect l="-7865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7264896" y="4750339"/>
                <a:ext cx="1334782" cy="8063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𝟓𝟖𝟑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96" y="4750339"/>
                <a:ext cx="1334782" cy="806375"/>
              </a:xfrm>
              <a:prstGeom prst="rect">
                <a:avLst/>
              </a:prstGeom>
              <a:blipFill>
                <a:blip r:embed="rId9"/>
                <a:stretch>
                  <a:fillRect l="-16438" b="-6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6040760" y="2265746"/>
            <a:ext cx="0" cy="4339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16624" y="333833"/>
            <a:ext cx="3372677" cy="677108"/>
          </a:xfrm>
        </p:spPr>
        <p:txBody>
          <a:bodyPr/>
          <a:lstStyle/>
          <a:p>
            <a:r>
              <a:rPr lang="en-US" sz="4400" b="1" dirty="0" smtClean="0"/>
              <a:t>227 - </a:t>
            </a:r>
            <a:r>
              <a:rPr lang="en-US" sz="4400" b="1" dirty="0" err="1"/>
              <a:t>m</a:t>
            </a:r>
            <a:r>
              <a:rPr lang="en-US" sz="4400" b="1" dirty="0" err="1" smtClean="0"/>
              <a:t>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24336" y="1444606"/>
            <a:ext cx="7560840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Sonni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noto‘g‘ri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ifodalang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856184" y="2723040"/>
                <a:ext cx="5976664" cy="89832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200" kern="0" dirty="0" smtClean="0">
                    <a:solidFill>
                      <a:schemeClr val="tx1"/>
                    </a:solidFill>
                  </a:rPr>
                  <a:t>  a)   5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      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84" y="2723040"/>
                <a:ext cx="5976664" cy="898324"/>
              </a:xfrm>
              <a:prstGeom prst="rect">
                <a:avLst/>
              </a:prstGeom>
              <a:blipFill>
                <a:blip r:embed="rId2"/>
                <a:stretch>
                  <a:fillRect l="-306" r="-17533" b="-12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8705056" y="4892715"/>
                <a:ext cx="1287767" cy="925190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𝟑𝟎𝟔𝟏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𝟐𝟏𝟎</m:t>
                          </m:r>
                        </m:den>
                      </m:f>
                    </m:oMath>
                  </m:oMathPara>
                </a14:m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056" y="4892715"/>
                <a:ext cx="1287767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856184" y="4928751"/>
                <a:ext cx="8012040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200" kern="0" dirty="0" smtClean="0">
                    <a:solidFill>
                      <a:schemeClr val="tx1"/>
                    </a:solidFill>
                  </a:rPr>
                  <a:t>  e)   14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𝟏𝟐𝟏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𝟐𝟏𝟎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𝟏𝟐𝟏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𝟐𝟗𝟒𝟎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𝟏𝟐𝟏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𝟐𝟏𝟎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84" y="4928751"/>
                <a:ext cx="8012040" cy="889154"/>
              </a:xfrm>
              <a:prstGeom prst="rect">
                <a:avLst/>
              </a:prstGeom>
              <a:blipFill>
                <a:blip r:embed="rId4"/>
                <a:stretch>
                  <a:fillRect l="-228" r="-4335" b="-13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6510467" y="2732210"/>
                <a:ext cx="893995" cy="89832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4000" i="1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000" i="1" kern="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𝟕𝟎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ru-RU" sz="4000" i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467" y="2732210"/>
                <a:ext cx="893995" cy="89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8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13155</TotalTime>
  <Words>698</Words>
  <Application>Microsoft Office PowerPoint</Application>
  <PresentationFormat>Произвольный</PresentationFormat>
  <Paragraphs>107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MATEMATIKA</vt:lpstr>
      <vt:lpstr> a)  5/6</vt:lpstr>
      <vt:lpstr>f)  CD = 6/9 EF</vt:lpstr>
      <vt:lpstr>a) 3</vt:lpstr>
      <vt:lpstr>Презентация PowerPoint</vt:lpstr>
      <vt:lpstr>Презентация PowerPoint</vt:lpstr>
      <vt:lpstr> a)  8/13</vt:lpstr>
      <vt:lpstr>a)  x – 5/17 = 10/17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Admin</cp:lastModifiedBy>
  <cp:revision>1070</cp:revision>
  <dcterms:created xsi:type="dcterms:W3CDTF">2020-04-09T07:32:19Z</dcterms:created>
  <dcterms:modified xsi:type="dcterms:W3CDTF">2020-12-29T17:36:59Z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