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4" r:id="rId2"/>
    <p:sldId id="456" r:id="rId3"/>
    <p:sldId id="460" r:id="rId4"/>
    <p:sldId id="457" r:id="rId5"/>
    <p:sldId id="461" r:id="rId6"/>
    <p:sldId id="458" r:id="rId7"/>
    <p:sldId id="459" r:id="rId8"/>
    <p:sldId id="463" r:id="rId9"/>
    <p:sldId id="462" r:id="rId10"/>
    <p:sldId id="420" r:id="rId11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89636" autoAdjust="0"/>
  </p:normalViewPr>
  <p:slideViewPr>
    <p:cSldViewPr>
      <p:cViewPr>
        <p:scale>
          <a:sx n="65" d="100"/>
          <a:sy n="65" d="100"/>
        </p:scale>
        <p:origin x="-732" y="-72"/>
      </p:cViewPr>
      <p:guideLst>
        <p:guide orient="horz" pos="2880"/>
        <p:guide orient="horz" pos="6391"/>
        <p:guide pos="2327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image" Target="../media/image5.png"/><Relationship Id="rId16" Type="http://schemas.openxmlformats.org/officeDocument/2006/relationships/image" Target="../media/image54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725145" y="2133463"/>
            <a:ext cx="10374317" cy="2272959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 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NURIDA ODDIY KASRLARNI TASVIRLASH</a:t>
            </a:r>
            <a:endParaRPr lang="ru-RU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 algn="ctr">
              <a:spcBef>
                <a:spcPts val="245"/>
              </a:spcBef>
            </a:pP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985680"/>
            <a:chOff x="439458" y="322808"/>
            <a:chExt cx="4985770" cy="443947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42693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995035" y="2276960"/>
            <a:ext cx="648072" cy="16835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95035" y="4536555"/>
            <a:ext cx="648072" cy="16181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520" y="3934590"/>
            <a:ext cx="4176464" cy="26481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85454" y="539056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97" r="7504"/>
          <a:stretch/>
        </p:blipFill>
        <p:spPr>
          <a:xfrm>
            <a:off x="400008" y="1296194"/>
            <a:ext cx="12001584" cy="55446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20480" y="2533434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23-betdagi 34-,35-,36-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256" y="2920132"/>
            <a:ext cx="3577002" cy="430887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kasrning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surati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535787" y="4063435"/>
            <a:ext cx="3136821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kasrning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maxraji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424136" y="1661443"/>
                <a:ext cx="11305256" cy="9030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ko‘rinishdagi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yozuvga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oddiy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kasrlar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deb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ataladi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424136" y="1661443"/>
                <a:ext cx="11305256" cy="903004"/>
              </a:xfrm>
              <a:blipFill>
                <a:blip r:embed="rId2"/>
                <a:stretch>
                  <a:fillRect l="-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 flipH="1">
            <a:off x="856184" y="3240410"/>
            <a:ext cx="648072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847391" y="4255611"/>
            <a:ext cx="656865" cy="1463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 txBox="1">
            <a:spLocks/>
          </p:cNvSpPr>
          <p:nvPr/>
        </p:nvSpPr>
        <p:spPr>
          <a:xfrm>
            <a:off x="4384576" y="344683"/>
            <a:ext cx="475252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4400" b="1" kern="0" smtClean="0">
                <a:solidFill>
                  <a:schemeClr val="bg1"/>
                </a:solidFill>
              </a:rPr>
              <a:t>Mustahkamlash</a:t>
            </a:r>
            <a:endParaRPr lang="ru-RU" sz="4400" b="1" kern="0" dirty="0">
              <a:solidFill>
                <a:schemeClr val="bg1"/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568152" y="5188072"/>
            <a:ext cx="9023874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Kasrning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maxraji</a:t>
            </a:r>
            <a:r>
              <a:rPr lang="en-US" sz="2800" b="1" kern="0" dirty="0" smtClean="0">
                <a:solidFill>
                  <a:schemeClr val="tx1"/>
                </a:solidFill>
              </a:rPr>
              <a:t> –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butun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nechta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ulushga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bo‘linganini</a:t>
            </a:r>
            <a:r>
              <a:rPr lang="en-US" sz="2800" b="1" kern="0" dirty="0" smtClean="0">
                <a:solidFill>
                  <a:schemeClr val="tx1"/>
                </a:solidFill>
              </a:rPr>
              <a:t>;</a:t>
            </a:r>
            <a:endParaRPr lang="en-US" sz="2800" b="1" kern="0" dirty="0" smtClean="0">
              <a:solidFill>
                <a:schemeClr val="tx1"/>
              </a:solidFill>
            </a:endParaRPr>
          </a:p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Kasrning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surati</a:t>
            </a:r>
            <a:r>
              <a:rPr lang="en-US" sz="2800" b="1" kern="0" dirty="0" smtClean="0">
                <a:solidFill>
                  <a:schemeClr val="tx1"/>
                </a:solidFill>
              </a:rPr>
              <a:t> -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bu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ulushlardan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nechtasi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olinganini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bildiradi</a:t>
            </a:r>
            <a:r>
              <a:rPr lang="en-US" sz="2800" b="1" kern="0" dirty="0" smtClean="0">
                <a:solidFill>
                  <a:schemeClr val="tx1"/>
                </a:solidFill>
              </a:rPr>
              <a:t>.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58612" y="3271029"/>
                <a:ext cx="619080" cy="11553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2" y="3271029"/>
                <a:ext cx="619080" cy="11553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05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1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32648" y="431936"/>
            <a:ext cx="2754406" cy="677108"/>
          </a:xfrm>
        </p:spPr>
        <p:txBody>
          <a:bodyPr/>
          <a:lstStyle/>
          <a:p>
            <a:r>
              <a:rPr lang="en-US" sz="4400" b="1" dirty="0" smtClean="0"/>
              <a:t>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41158" y="1280906"/>
            <a:ext cx="11737385" cy="1723549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Daftaringizga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tomoni</a:t>
            </a:r>
            <a:r>
              <a:rPr lang="en-US" sz="2800" b="1" dirty="0" smtClean="0">
                <a:solidFill>
                  <a:schemeClr val="tx1"/>
                </a:solidFill>
              </a:rPr>
              <a:t> 8 ta </a:t>
            </a:r>
            <a:r>
              <a:rPr lang="en-US" sz="2800" b="1" dirty="0" err="1" smtClean="0">
                <a:solidFill>
                  <a:schemeClr val="tx1"/>
                </a:solidFill>
              </a:rPr>
              <a:t>katak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uzunligiga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kvadrat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chizing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Uni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4 ta </a:t>
            </a:r>
            <a:r>
              <a:rPr lang="en-US" sz="2800" b="1" dirty="0" err="1" smtClean="0">
                <a:solidFill>
                  <a:schemeClr val="tx1"/>
                </a:solidFill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bo‘lakka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bo‘ling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Kvadratning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to‘rtdan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qismini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qizil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rangga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yarmini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esa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yashil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rangga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bo‘yang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Kvadratning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qanday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qismi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bo‘yalmay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qoldi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303614"/>
              </p:ext>
            </p:extLst>
          </p:nvPr>
        </p:nvGraphicFramePr>
        <p:xfrm>
          <a:off x="1072208" y="3137829"/>
          <a:ext cx="3763144" cy="3713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393">
                  <a:extLst>
                    <a:ext uri="{9D8B030D-6E8A-4147-A177-3AD203B41FA5}">
                      <a16:colId xmlns:a16="http://schemas.microsoft.com/office/drawing/2014/main" xmlns="" val="3876031563"/>
                    </a:ext>
                  </a:extLst>
                </a:gridCol>
                <a:gridCol w="470393">
                  <a:extLst>
                    <a:ext uri="{9D8B030D-6E8A-4147-A177-3AD203B41FA5}">
                      <a16:colId xmlns:a16="http://schemas.microsoft.com/office/drawing/2014/main" xmlns="" val="112449685"/>
                    </a:ext>
                  </a:extLst>
                </a:gridCol>
                <a:gridCol w="470393">
                  <a:extLst>
                    <a:ext uri="{9D8B030D-6E8A-4147-A177-3AD203B41FA5}">
                      <a16:colId xmlns:a16="http://schemas.microsoft.com/office/drawing/2014/main" xmlns="" val="2229320658"/>
                    </a:ext>
                  </a:extLst>
                </a:gridCol>
                <a:gridCol w="470393">
                  <a:extLst>
                    <a:ext uri="{9D8B030D-6E8A-4147-A177-3AD203B41FA5}">
                      <a16:colId xmlns:a16="http://schemas.microsoft.com/office/drawing/2014/main" xmlns="" val="4037113566"/>
                    </a:ext>
                  </a:extLst>
                </a:gridCol>
                <a:gridCol w="470393">
                  <a:extLst>
                    <a:ext uri="{9D8B030D-6E8A-4147-A177-3AD203B41FA5}">
                      <a16:colId xmlns:a16="http://schemas.microsoft.com/office/drawing/2014/main" xmlns="" val="1203109311"/>
                    </a:ext>
                  </a:extLst>
                </a:gridCol>
                <a:gridCol w="470393">
                  <a:extLst>
                    <a:ext uri="{9D8B030D-6E8A-4147-A177-3AD203B41FA5}">
                      <a16:colId xmlns:a16="http://schemas.microsoft.com/office/drawing/2014/main" xmlns="" val="2202278066"/>
                    </a:ext>
                  </a:extLst>
                </a:gridCol>
                <a:gridCol w="470393">
                  <a:extLst>
                    <a:ext uri="{9D8B030D-6E8A-4147-A177-3AD203B41FA5}">
                      <a16:colId xmlns:a16="http://schemas.microsoft.com/office/drawing/2014/main" xmlns="" val="810232193"/>
                    </a:ext>
                  </a:extLst>
                </a:gridCol>
                <a:gridCol w="470393">
                  <a:extLst>
                    <a:ext uri="{9D8B030D-6E8A-4147-A177-3AD203B41FA5}">
                      <a16:colId xmlns:a16="http://schemas.microsoft.com/office/drawing/2014/main" xmlns="" val="3075001114"/>
                    </a:ext>
                  </a:extLst>
                </a:gridCol>
              </a:tblGrid>
              <a:tr h="4642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0604909"/>
                  </a:ext>
                </a:extLst>
              </a:tr>
              <a:tr h="4642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7972326"/>
                  </a:ext>
                </a:extLst>
              </a:tr>
              <a:tr h="4642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609845"/>
                  </a:ext>
                </a:extLst>
              </a:tr>
              <a:tr h="4642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991267"/>
                  </a:ext>
                </a:extLst>
              </a:tr>
              <a:tr h="4642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5484816"/>
                  </a:ext>
                </a:extLst>
              </a:tr>
              <a:tr h="4642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7924300"/>
                  </a:ext>
                </a:extLst>
              </a:tr>
              <a:tr h="4642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271834"/>
                  </a:ext>
                </a:extLst>
              </a:tr>
              <a:tr h="4642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0155395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2953780" y="3137829"/>
            <a:ext cx="0" cy="3713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072208" y="4990016"/>
            <a:ext cx="3763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ьная выноска 12"/>
          <p:cNvSpPr/>
          <p:nvPr/>
        </p:nvSpPr>
        <p:spPr>
          <a:xfrm flipH="1">
            <a:off x="6229532" y="3330141"/>
            <a:ext cx="3195604" cy="1224136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bo‘yalmay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680122" y="3492438"/>
                <a:ext cx="481222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122" y="3492438"/>
                <a:ext cx="481222" cy="8995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Стрелка влево 14"/>
          <p:cNvSpPr/>
          <p:nvPr/>
        </p:nvSpPr>
        <p:spPr>
          <a:xfrm>
            <a:off x="5043238" y="3830191"/>
            <a:ext cx="978408" cy="2240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074660"/>
              </p:ext>
            </p:extLst>
          </p:nvPr>
        </p:nvGraphicFramePr>
        <p:xfrm>
          <a:off x="1072208" y="3133092"/>
          <a:ext cx="1881572" cy="1856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393">
                  <a:extLst>
                    <a:ext uri="{9D8B030D-6E8A-4147-A177-3AD203B41FA5}">
                      <a16:colId xmlns:a16="http://schemas.microsoft.com/office/drawing/2014/main" xmlns="" val="232753898"/>
                    </a:ext>
                  </a:extLst>
                </a:gridCol>
                <a:gridCol w="470393">
                  <a:extLst>
                    <a:ext uri="{9D8B030D-6E8A-4147-A177-3AD203B41FA5}">
                      <a16:colId xmlns:a16="http://schemas.microsoft.com/office/drawing/2014/main" xmlns="" val="1328905165"/>
                    </a:ext>
                  </a:extLst>
                </a:gridCol>
                <a:gridCol w="470393">
                  <a:extLst>
                    <a:ext uri="{9D8B030D-6E8A-4147-A177-3AD203B41FA5}">
                      <a16:colId xmlns:a16="http://schemas.microsoft.com/office/drawing/2014/main" xmlns="" val="680998491"/>
                    </a:ext>
                  </a:extLst>
                </a:gridCol>
                <a:gridCol w="470393">
                  <a:extLst>
                    <a:ext uri="{9D8B030D-6E8A-4147-A177-3AD203B41FA5}">
                      <a16:colId xmlns:a16="http://schemas.microsoft.com/office/drawing/2014/main" xmlns="" val="3358921368"/>
                    </a:ext>
                  </a:extLst>
                </a:gridCol>
              </a:tblGrid>
              <a:tr h="4642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5503983"/>
                  </a:ext>
                </a:extLst>
              </a:tr>
              <a:tr h="4642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5155819"/>
                  </a:ext>
                </a:extLst>
              </a:tr>
              <a:tr h="4642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040950"/>
                  </a:ext>
                </a:extLst>
              </a:tr>
              <a:tr h="4642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1883781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72322"/>
              </p:ext>
            </p:extLst>
          </p:nvPr>
        </p:nvGraphicFramePr>
        <p:xfrm>
          <a:off x="1072208" y="4990016"/>
          <a:ext cx="3763144" cy="1856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393">
                  <a:extLst>
                    <a:ext uri="{9D8B030D-6E8A-4147-A177-3AD203B41FA5}">
                      <a16:colId xmlns:a16="http://schemas.microsoft.com/office/drawing/2014/main" xmlns="" val="1986735598"/>
                    </a:ext>
                  </a:extLst>
                </a:gridCol>
                <a:gridCol w="470393">
                  <a:extLst>
                    <a:ext uri="{9D8B030D-6E8A-4147-A177-3AD203B41FA5}">
                      <a16:colId xmlns:a16="http://schemas.microsoft.com/office/drawing/2014/main" xmlns="" val="1738085924"/>
                    </a:ext>
                  </a:extLst>
                </a:gridCol>
                <a:gridCol w="470393">
                  <a:extLst>
                    <a:ext uri="{9D8B030D-6E8A-4147-A177-3AD203B41FA5}">
                      <a16:colId xmlns:a16="http://schemas.microsoft.com/office/drawing/2014/main" xmlns="" val="2266445120"/>
                    </a:ext>
                  </a:extLst>
                </a:gridCol>
                <a:gridCol w="470393">
                  <a:extLst>
                    <a:ext uri="{9D8B030D-6E8A-4147-A177-3AD203B41FA5}">
                      <a16:colId xmlns:a16="http://schemas.microsoft.com/office/drawing/2014/main" xmlns="" val="1920238734"/>
                    </a:ext>
                  </a:extLst>
                </a:gridCol>
                <a:gridCol w="470393">
                  <a:extLst>
                    <a:ext uri="{9D8B030D-6E8A-4147-A177-3AD203B41FA5}">
                      <a16:colId xmlns:a16="http://schemas.microsoft.com/office/drawing/2014/main" xmlns="" val="270629442"/>
                    </a:ext>
                  </a:extLst>
                </a:gridCol>
                <a:gridCol w="470393">
                  <a:extLst>
                    <a:ext uri="{9D8B030D-6E8A-4147-A177-3AD203B41FA5}">
                      <a16:colId xmlns:a16="http://schemas.microsoft.com/office/drawing/2014/main" xmlns="" val="2536824484"/>
                    </a:ext>
                  </a:extLst>
                </a:gridCol>
                <a:gridCol w="470393">
                  <a:extLst>
                    <a:ext uri="{9D8B030D-6E8A-4147-A177-3AD203B41FA5}">
                      <a16:colId xmlns:a16="http://schemas.microsoft.com/office/drawing/2014/main" xmlns="" val="3964093160"/>
                    </a:ext>
                  </a:extLst>
                </a:gridCol>
                <a:gridCol w="470393">
                  <a:extLst>
                    <a:ext uri="{9D8B030D-6E8A-4147-A177-3AD203B41FA5}">
                      <a16:colId xmlns:a16="http://schemas.microsoft.com/office/drawing/2014/main" xmlns="" val="4032717833"/>
                    </a:ext>
                  </a:extLst>
                </a:gridCol>
              </a:tblGrid>
              <a:tr h="4642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4545520"/>
                  </a:ext>
                </a:extLst>
              </a:tr>
              <a:tr h="4642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4199670"/>
                  </a:ext>
                </a:extLst>
              </a:tr>
              <a:tr h="4642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4816217"/>
                  </a:ext>
                </a:extLst>
              </a:tr>
              <a:tr h="4642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5680899"/>
                  </a:ext>
                </a:extLst>
              </a:tr>
            </a:tbl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flipH="1">
            <a:off x="1072208" y="4990016"/>
            <a:ext cx="376314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953780" y="3133092"/>
            <a:ext cx="0" cy="37138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&lt;strong&gt;Урок&lt;/strong&gt; 20. Сила тяжіння. Вага і невагомість - Дистанційні урок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3048" y="4713600"/>
            <a:ext cx="1919428" cy="21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 animBg="1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368352" y="324185"/>
            <a:ext cx="9217024" cy="677108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Kasrlarni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sonlar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nurida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tasvirlash</a:t>
            </a:r>
            <a:endParaRPr lang="ru-RU" sz="4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424136" y="1440210"/>
                <a:ext cx="11737385" cy="140628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kasrni sonlar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nurida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tasvirlaylik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 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Sonlar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nurida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birlik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kesma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olamiz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uni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7 ta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teng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kesmalarga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bo‘lamiz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424136" y="1440210"/>
                <a:ext cx="11737385" cy="1406282"/>
              </a:xfrm>
              <a:blipFill rotWithShape="1">
                <a:blip r:embed="rId2"/>
                <a:stretch>
                  <a:fillRect l="-1870" r="-1091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/>
          <p:nvPr/>
        </p:nvCxnSpPr>
        <p:spPr>
          <a:xfrm flipV="1">
            <a:off x="1360240" y="4460354"/>
            <a:ext cx="6480720" cy="41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360240" y="4320530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053195" y="4320530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773275" y="4320530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484971" y="4316338"/>
            <a:ext cx="8384" cy="296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213435" y="4320530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45908" y="4316338"/>
            <a:ext cx="8384" cy="296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53595" y="4316338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Левая фигурная скобка 6"/>
          <p:cNvSpPr/>
          <p:nvPr/>
        </p:nvSpPr>
        <p:spPr>
          <a:xfrm rot="16200000">
            <a:off x="1565124" y="4451525"/>
            <a:ext cx="269792" cy="679560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2995763" y="4456718"/>
            <a:ext cx="269792" cy="679560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фигурная скобка 17"/>
          <p:cNvSpPr/>
          <p:nvPr/>
        </p:nvSpPr>
        <p:spPr>
          <a:xfrm rot="16200000">
            <a:off x="2270473" y="4451525"/>
            <a:ext cx="269792" cy="679560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3717430" y="4456718"/>
            <a:ext cx="269792" cy="679560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5178919" y="4451525"/>
            <a:ext cx="269792" cy="679560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4439097" y="4456718"/>
            <a:ext cx="269792" cy="679560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5918741" y="4451525"/>
            <a:ext cx="269792" cy="679560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374709" y="4298222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986760" y="3248405"/>
                <a:ext cx="481222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760" y="3248405"/>
                <a:ext cx="481222" cy="8995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435454" y="3248405"/>
                <a:ext cx="481222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454" y="3248405"/>
                <a:ext cx="481222" cy="8995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3244360" y="3235405"/>
                <a:ext cx="481222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60" y="3235405"/>
                <a:ext cx="481222" cy="8995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748019" y="3236271"/>
                <a:ext cx="481222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19" y="3236271"/>
                <a:ext cx="481222" cy="8995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2540910" y="3233628"/>
                <a:ext cx="499938" cy="899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910" y="3233628"/>
                <a:ext cx="499938" cy="8995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778350" y="3233629"/>
                <a:ext cx="481222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350" y="3233629"/>
                <a:ext cx="481222" cy="8995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712051" y="4912755"/>
                <a:ext cx="481222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051" y="4912755"/>
                <a:ext cx="481222" cy="8995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5160745" y="4912755"/>
                <a:ext cx="481222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745" y="4912755"/>
                <a:ext cx="481222" cy="8995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2969651" y="4899755"/>
                <a:ext cx="481222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651" y="4899755"/>
                <a:ext cx="481222" cy="8995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5859389" y="4906827"/>
                <a:ext cx="481222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389" y="4906827"/>
                <a:ext cx="481222" cy="8995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473310" y="4900621"/>
                <a:ext cx="481222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10" y="4900621"/>
                <a:ext cx="481222" cy="8995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2266201" y="4897978"/>
                <a:ext cx="499938" cy="899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201" y="4897978"/>
                <a:ext cx="499938" cy="8995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1503641" y="4897979"/>
                <a:ext cx="481222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41" y="4897979"/>
                <a:ext cx="481222" cy="8995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021881" y="3241458"/>
                <a:ext cx="522899" cy="1011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881" y="3241458"/>
                <a:ext cx="522899" cy="10116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066063" y="3628481"/>
                <a:ext cx="5229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63" y="3628481"/>
                <a:ext cx="522900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1068368" y="4723550"/>
                <a:ext cx="6062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68" y="4723550"/>
                <a:ext cx="606256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745651" y="4813827"/>
                <a:ext cx="5693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651" y="4813827"/>
                <a:ext cx="569387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6162051" y="4825675"/>
                <a:ext cx="5469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1" y="4825675"/>
                <a:ext cx="546945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7537832" y="4612754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endParaRPr lang="ru-RU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8678763" y="2592338"/>
                <a:ext cx="1201302" cy="979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763" y="2592338"/>
                <a:ext cx="1201302" cy="979114"/>
              </a:xfrm>
              <a:prstGeom prst="rect">
                <a:avLst/>
              </a:prstGeom>
              <a:blipFill>
                <a:blip r:embed="rId21"/>
                <a:stretch>
                  <a:fillRect l="-18274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8227079" y="2835607"/>
                <a:ext cx="5693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079" y="2835607"/>
                <a:ext cx="569387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8704571" y="3595405"/>
                <a:ext cx="1201302" cy="979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571" y="3595405"/>
                <a:ext cx="1201302" cy="979114"/>
              </a:xfrm>
              <a:prstGeom prst="rect">
                <a:avLst/>
              </a:prstGeom>
              <a:blipFill>
                <a:blip r:embed="rId23"/>
                <a:stretch>
                  <a:fillRect l="-18274" b="-1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8252887" y="3838674"/>
                <a:ext cx="5950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887" y="3838674"/>
                <a:ext cx="595035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8764887" y="4574519"/>
                <a:ext cx="1201302" cy="979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887" y="4574519"/>
                <a:ext cx="1201302" cy="979114"/>
              </a:xfrm>
              <a:prstGeom prst="rect">
                <a:avLst/>
              </a:prstGeom>
              <a:blipFill>
                <a:blip r:embed="rId25"/>
                <a:stretch>
                  <a:fillRect l="-18274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8313203" y="4817788"/>
                <a:ext cx="5693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203" y="4817788"/>
                <a:ext cx="569387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8790695" y="5577586"/>
                <a:ext cx="1201302" cy="979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695" y="5577586"/>
                <a:ext cx="1201302" cy="979114"/>
              </a:xfrm>
              <a:prstGeom prst="rect">
                <a:avLst/>
              </a:prstGeom>
              <a:blipFill>
                <a:blip r:embed="rId27"/>
                <a:stretch>
                  <a:fillRect l="-17766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8339011" y="5820855"/>
                <a:ext cx="6062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011" y="5820855"/>
                <a:ext cx="606255" cy="5847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10275556" y="2604315"/>
                <a:ext cx="1201302" cy="979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556" y="2604315"/>
                <a:ext cx="1201302" cy="979114"/>
              </a:xfrm>
              <a:prstGeom prst="rect">
                <a:avLst/>
              </a:prstGeom>
              <a:blipFill>
                <a:blip r:embed="rId29"/>
                <a:stretch>
                  <a:fillRect l="-18274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9823872" y="2847584"/>
                <a:ext cx="6126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872" y="2847584"/>
                <a:ext cx="612667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10301364" y="3607382"/>
                <a:ext cx="1201302" cy="979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364" y="3607382"/>
                <a:ext cx="1201302" cy="979114"/>
              </a:xfrm>
              <a:prstGeom prst="rect">
                <a:avLst/>
              </a:prstGeom>
              <a:blipFill>
                <a:blip r:embed="rId31"/>
                <a:stretch>
                  <a:fillRect l="-18274" b="-1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9849680" y="3850651"/>
                <a:ext cx="5693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680" y="3850651"/>
                <a:ext cx="569387" cy="58477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11640727" y="2603983"/>
                <a:ext cx="1201302" cy="979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0727" y="2603983"/>
                <a:ext cx="1201302" cy="979114"/>
              </a:xfrm>
              <a:prstGeom prst="rect">
                <a:avLst/>
              </a:prstGeom>
              <a:blipFill>
                <a:blip r:embed="rId33"/>
                <a:stretch>
                  <a:fillRect l="-18274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11189043" y="2847252"/>
                <a:ext cx="5693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9043" y="2847252"/>
                <a:ext cx="569387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9" grpId="0"/>
      <p:bldP spid="10" grpId="0"/>
      <p:bldP spid="28" grpId="0"/>
      <p:bldP spid="30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13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8672" y="431936"/>
            <a:ext cx="3024336" cy="677108"/>
          </a:xfrm>
        </p:spPr>
        <p:txBody>
          <a:bodyPr/>
          <a:lstStyle/>
          <a:p>
            <a:r>
              <a:rPr lang="en-US" sz="4400" b="1" dirty="0" smtClean="0"/>
              <a:t>14-masala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492693" y="1700547"/>
                <a:ext cx="4755979" cy="889090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Sonlar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o‘qida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b)</a:t>
                </a:r>
                <a:r>
                  <a:rPr lang="en-US" sz="40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d)</a:t>
                </a:r>
                <a:endParaRPr lang="ru-RU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492693" y="1700547"/>
                <a:ext cx="4755979" cy="889090"/>
              </a:xfrm>
              <a:blipFill>
                <a:blip r:embed="rId2"/>
                <a:stretch>
                  <a:fillRect l="-4615" r="-3974" b="-27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392688" y="1584226"/>
                <a:ext cx="1194558" cy="979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2800" dirty="0" smtClean="0"/>
                  <a:t> 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e)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688" y="1584226"/>
                <a:ext cx="1194558" cy="979755"/>
              </a:xfrm>
              <a:prstGeom prst="rect">
                <a:avLst/>
              </a:prstGeom>
              <a:blipFill>
                <a:blip r:embed="rId3"/>
                <a:stretch>
                  <a:fillRect r="-91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1360240" y="4464546"/>
            <a:ext cx="492913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60240" y="4320530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53195" y="4320530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773275" y="4320530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84971" y="4316338"/>
            <a:ext cx="8384" cy="296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13435" y="4320530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945908" y="4316338"/>
            <a:ext cx="8384" cy="296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Левая фигурная скобка 14"/>
          <p:cNvSpPr/>
          <p:nvPr/>
        </p:nvSpPr>
        <p:spPr>
          <a:xfrm rot="5400000">
            <a:off x="1605934" y="3786806"/>
            <a:ext cx="188171" cy="679560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5400000">
            <a:off x="3036574" y="3791999"/>
            <a:ext cx="188170" cy="679560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фигурная скобка 16"/>
          <p:cNvSpPr/>
          <p:nvPr/>
        </p:nvSpPr>
        <p:spPr>
          <a:xfrm rot="5400000">
            <a:off x="2311284" y="3786806"/>
            <a:ext cx="188170" cy="679560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фигурная скобка 17"/>
          <p:cNvSpPr/>
          <p:nvPr/>
        </p:nvSpPr>
        <p:spPr>
          <a:xfrm rot="5400000">
            <a:off x="3758240" y="3791998"/>
            <a:ext cx="188172" cy="679560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 rot="5400000">
            <a:off x="4479908" y="3791999"/>
            <a:ext cx="188170" cy="679560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617309" y="3086688"/>
                <a:ext cx="481222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309" y="3086688"/>
                <a:ext cx="481222" cy="8995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2890048" y="3103277"/>
                <a:ext cx="481222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048" y="3103277"/>
                <a:ext cx="481222" cy="8995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344570" y="3086688"/>
                <a:ext cx="481222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570" y="3086688"/>
                <a:ext cx="481222" cy="8995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144071" y="3072861"/>
                <a:ext cx="499938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071" y="3072861"/>
                <a:ext cx="499938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458036" y="3072861"/>
                <a:ext cx="481222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036" y="3072861"/>
                <a:ext cx="481222" cy="8995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619175" y="4608562"/>
                <a:ext cx="670233" cy="908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175" y="4608562"/>
                <a:ext cx="670233" cy="9083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555865" y="4567664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65" y="4567664"/>
                <a:ext cx="481221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894498" y="4590280"/>
                <a:ext cx="690683" cy="899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498" y="4590280"/>
                <a:ext cx="690683" cy="8995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1057111" y="4471284"/>
                <a:ext cx="6062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111" y="4471284"/>
                <a:ext cx="606256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5996155" y="4594395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endParaRPr lang="ru-RU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6289377" y="1643267"/>
                <a:ext cx="670233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377" y="1643267"/>
                <a:ext cx="670233" cy="9105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Прямоугольник 70"/>
          <p:cNvSpPr/>
          <p:nvPr/>
        </p:nvSpPr>
        <p:spPr>
          <a:xfrm>
            <a:off x="6900099" y="1809879"/>
            <a:ext cx="3581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asrlarni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62679" y="3033934"/>
            <a:ext cx="1932826" cy="228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28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5" grpId="0" animBg="1"/>
      <p:bldP spid="16" grpId="0" animBg="1"/>
      <p:bldP spid="17" grpId="0" animBg="1"/>
      <p:bldP spid="18" grpId="0" animBg="1"/>
      <p:bldP spid="20" grpId="0" animBg="1"/>
      <p:bldP spid="23" grpId="0"/>
      <p:bldP spid="25" grpId="0"/>
      <p:bldP spid="26" grpId="0"/>
      <p:bldP spid="27" grpId="0"/>
      <p:bldP spid="28" grpId="0"/>
      <p:bldP spid="30" grpId="0"/>
      <p:bldP spid="31" grpId="0"/>
      <p:bldP spid="33" grpId="0"/>
      <p:bldP spid="38" grpId="0"/>
      <p:bldP spid="41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50868" y="3189928"/>
                <a:ext cx="3961341" cy="889154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2"/>
                    </a:solidFill>
                  </a:rPr>
                  <a:t>a)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15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ning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qismini</a:t>
                </a:r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0868" y="3189928"/>
                <a:ext cx="3961341" cy="889154"/>
              </a:xfrm>
              <a:blipFill>
                <a:blip r:embed="rId2"/>
                <a:stretch>
                  <a:fillRect l="-5385" b="-3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16624" y="425909"/>
            <a:ext cx="3960440" cy="677108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15 -masala</a:t>
            </a:r>
            <a:endParaRPr lang="ru-RU" sz="4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280119" y="1368202"/>
                <a:ext cx="12241361" cy="1333891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Biror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sonining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miqdorning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) 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qismini topish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uchun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</a:rPr>
                  <a:t>m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sonini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</a:rPr>
                  <a:t>b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ga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bo‘lib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ga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ko‘paytirish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kerak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 </a:t>
                </a:r>
                <a:endParaRPr lang="ru-RU" sz="4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280119" y="1368202"/>
                <a:ext cx="12241361" cy="1333891"/>
              </a:xfrm>
              <a:blipFill rotWithShape="1">
                <a:blip r:embed="rId3"/>
                <a:stretch>
                  <a:fillRect l="-1793" b="-15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80120" y="4874996"/>
                <a:ext cx="3961341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219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qismini</a:t>
                </a:r>
                <a:endParaRPr lang="ru-RU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0" y="4874996"/>
                <a:ext cx="3961341" cy="981487"/>
              </a:xfrm>
              <a:prstGeom prst="rect">
                <a:avLst/>
              </a:prstGeom>
              <a:blipFill>
                <a:blip r:embed="rId4"/>
                <a:stretch>
                  <a:fillRect l="-3231" r="-1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Волна 4"/>
          <p:cNvSpPr/>
          <p:nvPr/>
        </p:nvSpPr>
        <p:spPr>
          <a:xfrm>
            <a:off x="3922119" y="2908214"/>
            <a:ext cx="5328592" cy="1179585"/>
          </a:xfrm>
          <a:prstGeom prst="wave">
            <a:avLst>
              <a:gd name="adj1" fmla="val 12500"/>
              <a:gd name="adj2" fmla="val -554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(15 : 5) ·3=3 · 3=  9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4196884" y="4293920"/>
            <a:ext cx="6408712" cy="1179585"/>
          </a:xfrm>
          <a:prstGeom prst="wave">
            <a:avLst>
              <a:gd name="adj1" fmla="val 12500"/>
              <a:gd name="adj2" fmla="val -519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(219 : 3) · 2=73 · 2= 146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" y="5064493"/>
            <a:ext cx="1002497" cy="928588"/>
          </a:xfrm>
        </p:spPr>
        <p:txBody>
          <a:bodyPr/>
          <a:lstStyle/>
          <a:p>
            <a:r>
              <a:rPr lang="en-US" dirty="0" smtClean="0"/>
              <a:t>b)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2528" y="442946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       17-masala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40160" y="1387130"/>
            <a:ext cx="11737385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Daftarning</a:t>
            </a:r>
            <a:r>
              <a:rPr lang="en-US" sz="2800" b="1" dirty="0" smtClean="0">
                <a:solidFill>
                  <a:schemeClr val="tx1"/>
                </a:solidFill>
              </a:rPr>
              <a:t> 10 </a:t>
            </a:r>
            <a:r>
              <a:rPr lang="en-US" sz="2800" b="1" dirty="0" err="1" smtClean="0">
                <a:solidFill>
                  <a:schemeClr val="tx1"/>
                </a:solidFill>
              </a:rPr>
              <a:t>katagi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uzunligini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birlik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kesma</a:t>
            </a:r>
            <a:r>
              <a:rPr lang="en-US" sz="2800" b="1" dirty="0" smtClean="0">
                <a:solidFill>
                  <a:schemeClr val="tx1"/>
                </a:solidFill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</a:rPr>
              <a:t>olib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uzunligiga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kesmani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chizing</a:t>
            </a:r>
            <a:r>
              <a:rPr lang="en-US" sz="2800" b="1" dirty="0" smtClean="0">
                <a:solidFill>
                  <a:schemeClr val="tx1"/>
                </a:solidFill>
              </a:rPr>
              <a:t>.  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62148" y="2683856"/>
                <a:ext cx="99097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48" y="2683856"/>
                <a:ext cx="990977" cy="10703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91217" y="4965794"/>
                <a:ext cx="840295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17" y="4965794"/>
                <a:ext cx="840295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489406" y="5184284"/>
            <a:ext cx="72019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502309" y="2895869"/>
            <a:ext cx="62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155200" y="3506551"/>
            <a:ext cx="3822603" cy="356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55200" y="3362535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45215" y="3358343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61530" y="3358343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22674" y="3358343"/>
            <a:ext cx="8384" cy="296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Левая фигурная скобка 18"/>
          <p:cNvSpPr/>
          <p:nvPr/>
        </p:nvSpPr>
        <p:spPr>
          <a:xfrm rot="5400000">
            <a:off x="2621579" y="2629132"/>
            <a:ext cx="173569" cy="1106328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 rot="5400000">
            <a:off x="4745622" y="2669485"/>
            <a:ext cx="188171" cy="1011014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Левая фигурная скобка 20"/>
          <p:cNvSpPr/>
          <p:nvPr/>
        </p:nvSpPr>
        <p:spPr>
          <a:xfrm rot="5400000">
            <a:off x="3700892" y="2663007"/>
            <a:ext cx="193944" cy="1018197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548270" y="2154560"/>
                <a:ext cx="6960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270" y="2154560"/>
                <a:ext cx="696024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519513" y="2153438"/>
                <a:ext cx="499938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513" y="2153438"/>
                <a:ext cx="499938" cy="901785"/>
              </a:xfrm>
              <a:prstGeom prst="rect">
                <a:avLst/>
              </a:prstGeom>
              <a:blipFill>
                <a:blip r:embed="rId5"/>
                <a:stretch>
                  <a:fillRect r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2460527" y="2167013"/>
                <a:ext cx="6960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527" y="2167013"/>
                <a:ext cx="696024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/>
          <p:cNvCxnSpPr/>
          <p:nvPr/>
        </p:nvCxnSpPr>
        <p:spPr>
          <a:xfrm flipV="1">
            <a:off x="2206349" y="5946196"/>
            <a:ext cx="8737334" cy="253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206349" y="5827542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396364" y="5823350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312679" y="5823350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373823" y="5823350"/>
            <a:ext cx="8384" cy="296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Левая фигурная скобка 35"/>
          <p:cNvSpPr/>
          <p:nvPr/>
        </p:nvSpPr>
        <p:spPr>
          <a:xfrm rot="5400000">
            <a:off x="2672728" y="5094139"/>
            <a:ext cx="173569" cy="1106328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Левая фигурная скобка 36"/>
          <p:cNvSpPr/>
          <p:nvPr/>
        </p:nvSpPr>
        <p:spPr>
          <a:xfrm rot="5400000">
            <a:off x="4796771" y="5134492"/>
            <a:ext cx="188171" cy="1011014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Левая фигурная скобка 37"/>
          <p:cNvSpPr/>
          <p:nvPr/>
        </p:nvSpPr>
        <p:spPr>
          <a:xfrm rot="5400000">
            <a:off x="3752041" y="5128014"/>
            <a:ext cx="193944" cy="1018197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9647539" y="5831734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611565" y="5823351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527880" y="5823351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589024" y="5823351"/>
            <a:ext cx="8384" cy="296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Левая фигурная скобка 43"/>
          <p:cNvSpPr/>
          <p:nvPr/>
        </p:nvSpPr>
        <p:spPr>
          <a:xfrm rot="5400000">
            <a:off x="5887929" y="5094140"/>
            <a:ext cx="173569" cy="1106328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Левая фигурная скобка 44"/>
          <p:cNvSpPr/>
          <p:nvPr/>
        </p:nvSpPr>
        <p:spPr>
          <a:xfrm rot="5400000">
            <a:off x="8011972" y="5134493"/>
            <a:ext cx="188171" cy="1011014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Левая фигурная скобка 45"/>
          <p:cNvSpPr/>
          <p:nvPr/>
        </p:nvSpPr>
        <p:spPr>
          <a:xfrm rot="5400000">
            <a:off x="6967242" y="5128015"/>
            <a:ext cx="193944" cy="1018197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Левая фигурная скобка 47"/>
          <p:cNvSpPr/>
          <p:nvPr/>
        </p:nvSpPr>
        <p:spPr>
          <a:xfrm rot="5400000">
            <a:off x="9055366" y="5141796"/>
            <a:ext cx="188171" cy="1011014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5734102" y="4597211"/>
                <a:ext cx="6960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102" y="4597211"/>
                <a:ext cx="696024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8896498" y="4609233"/>
                <a:ext cx="6960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498" y="4609233"/>
                <a:ext cx="696024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643246" y="4602255"/>
                <a:ext cx="6960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46" y="4602255"/>
                <a:ext cx="696024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907911" y="4593559"/>
                <a:ext cx="6960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911" y="4593559"/>
                <a:ext cx="696024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6823603" y="4597211"/>
                <a:ext cx="6960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603" y="4597211"/>
                <a:ext cx="696024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3635943" y="4568650"/>
                <a:ext cx="499938" cy="899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943" y="4568650"/>
                <a:ext cx="499938" cy="899542"/>
              </a:xfrm>
              <a:prstGeom prst="rect">
                <a:avLst/>
              </a:prstGeom>
              <a:blipFill>
                <a:blip r:embed="rId12"/>
                <a:stretch>
                  <a:fillRect r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2536813" y="4586224"/>
                <a:ext cx="6960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813" y="4586224"/>
                <a:ext cx="696024" cy="9017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4979039" y="3611205"/>
                <a:ext cx="6960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039" y="3611205"/>
                <a:ext cx="696024" cy="901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9306947" y="6085994"/>
                <a:ext cx="6960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947" y="6085994"/>
                <a:ext cx="696024" cy="9017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67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9" grpId="0"/>
      <p:bldP spid="19" grpId="0" animBg="1"/>
      <p:bldP spid="20" grpId="0" animBg="1"/>
      <p:bldP spid="21" grpId="0" animBg="1"/>
      <p:bldP spid="25" grpId="0"/>
      <p:bldP spid="27" grpId="0"/>
      <p:bldP spid="28" grpId="0"/>
      <p:bldP spid="36" grpId="0" animBg="1"/>
      <p:bldP spid="37" grpId="0" animBg="1"/>
      <p:bldP spid="38" grpId="0" animBg="1"/>
      <p:bldP spid="44" grpId="0" animBg="1"/>
      <p:bldP spid="45" grpId="0" animBg="1"/>
      <p:bldP spid="46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66501" y="444004"/>
            <a:ext cx="4050550" cy="480901"/>
          </a:xfrm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35570" y="2275276"/>
                <a:ext cx="564577" cy="11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70" y="2275276"/>
                <a:ext cx="564577" cy="1131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82868" y="5395140"/>
            <a:ext cx="8208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/>
              <a:t>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 flipH="1">
                <a:off x="887867" y="5219116"/>
                <a:ext cx="476974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7867" y="5219116"/>
                <a:ext cx="476974" cy="1017523"/>
              </a:xfrm>
              <a:prstGeom prst="rect">
                <a:avLst/>
              </a:prstGeom>
              <a:blipFill>
                <a:blip r:embed="rId3"/>
                <a:stretch>
                  <a:fillRect r="-21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 rot="10800000" flipV="1">
            <a:off x="371097" y="2576876"/>
            <a:ext cx="62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583661" y="3229820"/>
            <a:ext cx="4965680" cy="316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83661" y="3085804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99915" y="3081612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89991" y="3081612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751135" y="3081612"/>
            <a:ext cx="8384" cy="296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Левая фигурная скобка 13"/>
          <p:cNvSpPr/>
          <p:nvPr/>
        </p:nvSpPr>
        <p:spPr>
          <a:xfrm rot="5400000">
            <a:off x="2050040" y="2352401"/>
            <a:ext cx="173569" cy="1106328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Левая фигурная скобка 14"/>
          <p:cNvSpPr/>
          <p:nvPr/>
        </p:nvSpPr>
        <p:spPr>
          <a:xfrm rot="5400000">
            <a:off x="4174083" y="2392754"/>
            <a:ext cx="188171" cy="1011014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5400000">
            <a:off x="3129353" y="2386276"/>
            <a:ext cx="193944" cy="1018197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976731" y="1877829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731" y="1877829"/>
                <a:ext cx="481222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947974" y="1876707"/>
                <a:ext cx="499938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974" y="1876707"/>
                <a:ext cx="499938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888988" y="1890282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88" y="1890282"/>
                <a:ext cx="481222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560639" y="3403332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639" y="3403332"/>
                <a:ext cx="481222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>
            <a:off x="5801250" y="3117455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Левая фигурная скобка 22"/>
          <p:cNvSpPr/>
          <p:nvPr/>
        </p:nvSpPr>
        <p:spPr>
          <a:xfrm rot="5400000">
            <a:off x="5211337" y="2393969"/>
            <a:ext cx="188171" cy="1011014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954483" y="1916995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483" y="1916995"/>
                <a:ext cx="481222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>
            <a:off x="1732351" y="5871894"/>
            <a:ext cx="733274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763511" y="5732070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953526" y="5727878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869841" y="5727878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930985" y="5727878"/>
            <a:ext cx="8384" cy="296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Левая фигурная скобка 29"/>
          <p:cNvSpPr/>
          <p:nvPr/>
        </p:nvSpPr>
        <p:spPr>
          <a:xfrm rot="5400000">
            <a:off x="2229890" y="4998667"/>
            <a:ext cx="173569" cy="1106328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Левая фигурная скобка 30"/>
          <p:cNvSpPr/>
          <p:nvPr/>
        </p:nvSpPr>
        <p:spPr>
          <a:xfrm rot="5400000">
            <a:off x="4353933" y="5039020"/>
            <a:ext cx="188171" cy="1011014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вая фигурная скобка 31"/>
          <p:cNvSpPr/>
          <p:nvPr/>
        </p:nvSpPr>
        <p:spPr>
          <a:xfrm rot="5400000">
            <a:off x="3309203" y="5032542"/>
            <a:ext cx="193944" cy="1018197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8168727" y="5727879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085042" y="5727879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146186" y="5727879"/>
            <a:ext cx="8384" cy="296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Левая фигурная скобка 36"/>
          <p:cNvSpPr/>
          <p:nvPr/>
        </p:nvSpPr>
        <p:spPr>
          <a:xfrm rot="5400000">
            <a:off x="5445091" y="4998668"/>
            <a:ext cx="173569" cy="1106328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Левая фигурная скобка 37"/>
          <p:cNvSpPr/>
          <p:nvPr/>
        </p:nvSpPr>
        <p:spPr>
          <a:xfrm rot="5400000">
            <a:off x="7569134" y="5039021"/>
            <a:ext cx="188171" cy="1011014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5400000">
            <a:off x="6524404" y="5032543"/>
            <a:ext cx="193944" cy="1018197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5291264" y="4501739"/>
                <a:ext cx="6960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64" y="4501739"/>
                <a:ext cx="696024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200408" y="4506783"/>
                <a:ext cx="6960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408" y="4506783"/>
                <a:ext cx="696024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7465073" y="4498087"/>
                <a:ext cx="6960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073" y="4498087"/>
                <a:ext cx="696024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6380765" y="4501739"/>
                <a:ext cx="6960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765" y="4501739"/>
                <a:ext cx="696024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3193105" y="4473178"/>
                <a:ext cx="499938" cy="899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05" y="4473178"/>
                <a:ext cx="499938" cy="899542"/>
              </a:xfrm>
              <a:prstGeom prst="rect">
                <a:avLst/>
              </a:prstGeom>
              <a:blipFill>
                <a:blip r:embed="rId13"/>
                <a:stretch>
                  <a:fillRect r="-3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093975" y="4490752"/>
                <a:ext cx="6960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975" y="4490752"/>
                <a:ext cx="696024" cy="901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7820715" y="6092783"/>
                <a:ext cx="6960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715" y="6092783"/>
                <a:ext cx="696024" cy="9017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87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3" grpId="0" animBg="1"/>
      <p:bldP spid="24" grpId="0"/>
      <p:bldP spid="30" grpId="0" animBg="1"/>
      <p:bldP spid="31" grpId="0" animBg="1"/>
      <p:bldP spid="32" grpId="0" animBg="1"/>
      <p:bldP spid="37" grpId="0" animBg="1"/>
      <p:bldP spid="38" grpId="0" animBg="1"/>
      <p:bldP spid="39" grpId="0" animBg="1"/>
      <p:bldP spid="41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16624" y="431936"/>
            <a:ext cx="3744416" cy="677108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24-masala</a:t>
            </a:r>
            <a:endParaRPr lang="ru-RU" sz="4400" b="1" dirty="0">
              <a:solidFill>
                <a:srgbClr val="FFFF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 flipH="1">
            <a:off x="568152" y="1440210"/>
            <a:ext cx="110892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Daftarning</a:t>
            </a:r>
            <a:r>
              <a:rPr lang="en-US" sz="2800" b="1" dirty="0" smtClean="0">
                <a:solidFill>
                  <a:schemeClr val="tx1"/>
                </a:solidFill>
              </a:rPr>
              <a:t> 6 </a:t>
            </a:r>
            <a:r>
              <a:rPr lang="en-US" sz="2800" b="1" dirty="0" err="1" smtClean="0">
                <a:solidFill>
                  <a:schemeClr val="tx1"/>
                </a:solidFill>
              </a:rPr>
              <a:t>katagi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uzunligini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birlik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kesma</a:t>
            </a:r>
            <a:r>
              <a:rPr lang="en-US" sz="2800" b="1" dirty="0" smtClean="0">
                <a:solidFill>
                  <a:schemeClr val="tx1"/>
                </a:solidFill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</a:rPr>
              <a:t>olib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sonlar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o‘qida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84176" y="2016274"/>
                <a:ext cx="564577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76" y="2016274"/>
                <a:ext cx="564577" cy="1133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 rot="10800000" flipV="1">
            <a:off x="319703" y="2317874"/>
            <a:ext cx="62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237267" y="2016274"/>
                <a:ext cx="564577" cy="11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267" y="2016274"/>
                <a:ext cx="564577" cy="11310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 rot="10800000" flipV="1">
            <a:off x="1772794" y="2317874"/>
            <a:ext cx="62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737103" y="2016274"/>
                <a:ext cx="564577" cy="11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03" y="2016274"/>
                <a:ext cx="564577" cy="1131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 rot="10800000" flipV="1">
            <a:off x="3272630" y="2317874"/>
            <a:ext cx="62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016152" y="2016274"/>
                <a:ext cx="564578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152" y="2016274"/>
                <a:ext cx="564578" cy="1144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 rot="10800000" flipV="1">
            <a:off x="4551679" y="2317874"/>
            <a:ext cx="62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4323" y="2317874"/>
            <a:ext cx="3581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asrlarni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97779" y="5010846"/>
            <a:ext cx="7215189" cy="129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97779" y="4866828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87794" y="4862636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804109" y="4862636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865253" y="4862636"/>
            <a:ext cx="8384" cy="296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Левая фигурная скобка 28"/>
          <p:cNvSpPr/>
          <p:nvPr/>
        </p:nvSpPr>
        <p:spPr>
          <a:xfrm rot="5400000">
            <a:off x="1164158" y="4133425"/>
            <a:ext cx="173569" cy="1106328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Левая фигурная скобка 29"/>
          <p:cNvSpPr/>
          <p:nvPr/>
        </p:nvSpPr>
        <p:spPr>
          <a:xfrm rot="5400000">
            <a:off x="3288201" y="4173778"/>
            <a:ext cx="188171" cy="1011014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Левая фигурная скобка 30"/>
          <p:cNvSpPr/>
          <p:nvPr/>
        </p:nvSpPr>
        <p:spPr>
          <a:xfrm rot="5400000">
            <a:off x="2243471" y="4167300"/>
            <a:ext cx="193944" cy="1018197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102995" y="4862637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019310" y="4862637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080454" y="4862637"/>
            <a:ext cx="8384" cy="296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Левая фигурная скобка 35"/>
          <p:cNvSpPr/>
          <p:nvPr/>
        </p:nvSpPr>
        <p:spPr>
          <a:xfrm rot="5400000">
            <a:off x="4379359" y="4133426"/>
            <a:ext cx="173569" cy="1106328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Левая фигурная скобка 36"/>
          <p:cNvSpPr/>
          <p:nvPr/>
        </p:nvSpPr>
        <p:spPr>
          <a:xfrm rot="5400000">
            <a:off x="6503402" y="4173779"/>
            <a:ext cx="188171" cy="1011014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Левая фигурная скобка 37"/>
          <p:cNvSpPr/>
          <p:nvPr/>
        </p:nvSpPr>
        <p:spPr>
          <a:xfrm rot="5400000">
            <a:off x="5458672" y="4167301"/>
            <a:ext cx="193944" cy="1018197"/>
          </a:xfrm>
          <a:prstGeom prst="leftBrace">
            <a:avLst>
              <a:gd name="adj1" fmla="val 28313"/>
              <a:gd name="adj2" fmla="val 517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4225532" y="3636497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532" y="3636497"/>
                <a:ext cx="481222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1964551" y="3608497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551" y="3608497"/>
                <a:ext cx="481222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134676" y="3641541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676" y="3641541"/>
                <a:ext cx="481222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6399341" y="3632845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341" y="3632845"/>
                <a:ext cx="481222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5315033" y="3636497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033" y="3636497"/>
                <a:ext cx="481222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1028243" y="3625510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43" y="3625510"/>
                <a:ext cx="481222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5872157" y="5193384"/>
                <a:ext cx="481222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157" y="5193384"/>
                <a:ext cx="481222" cy="9105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4775541" y="5176186"/>
                <a:ext cx="481222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541" y="5176186"/>
                <a:ext cx="481222" cy="9105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2641202" y="5131603"/>
                <a:ext cx="481222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202" y="5131603"/>
                <a:ext cx="481222" cy="9105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1602982" y="5131603"/>
                <a:ext cx="481222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982" y="5131603"/>
                <a:ext cx="481222" cy="9105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7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3" grpId="0"/>
      <p:bldP spid="29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10771</TotalTime>
  <Words>673</Words>
  <Application>Microsoft Office PowerPoint</Application>
  <PresentationFormat>Произвольный</PresentationFormat>
  <Paragraphs>129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MATEMATIKA</vt:lpstr>
      <vt:lpstr>kasrning surati</vt:lpstr>
      <vt:lpstr>Презентация PowerPoint</vt:lpstr>
      <vt:lpstr>Презентация PowerPoint</vt:lpstr>
      <vt:lpstr>Презентация PowerPoint</vt:lpstr>
      <vt:lpstr>a) 15 ning  3/5 qismini</vt:lpstr>
      <vt:lpstr>b)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Admin</cp:lastModifiedBy>
  <cp:revision>852</cp:revision>
  <dcterms:created xsi:type="dcterms:W3CDTF">2020-04-09T07:32:19Z</dcterms:created>
  <dcterms:modified xsi:type="dcterms:W3CDTF">2020-12-13T17:08:14Z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