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84" r:id="rId2"/>
    <p:sldId id="464" r:id="rId3"/>
    <p:sldId id="465" r:id="rId4"/>
    <p:sldId id="467" r:id="rId5"/>
    <p:sldId id="468" r:id="rId6"/>
    <p:sldId id="469" r:id="rId7"/>
    <p:sldId id="470" r:id="rId8"/>
    <p:sldId id="420" r:id="rId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89636" autoAdjust="0"/>
  </p:normalViewPr>
  <p:slideViewPr>
    <p:cSldViewPr>
      <p:cViewPr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2.jp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26" Type="http://schemas.openxmlformats.org/officeDocument/2006/relationships/image" Target="../media/image55.png"/><Relationship Id="rId39" Type="http://schemas.openxmlformats.org/officeDocument/2006/relationships/image" Target="../media/image68.png"/><Relationship Id="rId3" Type="http://schemas.openxmlformats.org/officeDocument/2006/relationships/image" Target="../media/image32.png"/><Relationship Id="rId21" Type="http://schemas.openxmlformats.org/officeDocument/2006/relationships/image" Target="../media/image50.png"/><Relationship Id="rId34" Type="http://schemas.openxmlformats.org/officeDocument/2006/relationships/image" Target="../media/image63.png"/><Relationship Id="rId42" Type="http://schemas.openxmlformats.org/officeDocument/2006/relationships/image" Target="../media/image71.png"/><Relationship Id="rId47" Type="http://schemas.openxmlformats.org/officeDocument/2006/relationships/image" Target="../media/image76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5" Type="http://schemas.openxmlformats.org/officeDocument/2006/relationships/image" Target="../media/image54.png"/><Relationship Id="rId33" Type="http://schemas.openxmlformats.org/officeDocument/2006/relationships/image" Target="../media/image62.png"/><Relationship Id="rId38" Type="http://schemas.openxmlformats.org/officeDocument/2006/relationships/image" Target="../media/image67.png"/><Relationship Id="rId46" Type="http://schemas.openxmlformats.org/officeDocument/2006/relationships/image" Target="../media/image75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29" Type="http://schemas.openxmlformats.org/officeDocument/2006/relationships/image" Target="../media/image58.png"/><Relationship Id="rId41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24" Type="http://schemas.openxmlformats.org/officeDocument/2006/relationships/image" Target="../media/image53.png"/><Relationship Id="rId32" Type="http://schemas.openxmlformats.org/officeDocument/2006/relationships/image" Target="../media/image61.png"/><Relationship Id="rId37" Type="http://schemas.openxmlformats.org/officeDocument/2006/relationships/image" Target="../media/image66.png"/><Relationship Id="rId40" Type="http://schemas.openxmlformats.org/officeDocument/2006/relationships/image" Target="../media/image69.png"/><Relationship Id="rId45" Type="http://schemas.openxmlformats.org/officeDocument/2006/relationships/image" Target="../media/image74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23" Type="http://schemas.openxmlformats.org/officeDocument/2006/relationships/image" Target="../media/image52.png"/><Relationship Id="rId28" Type="http://schemas.openxmlformats.org/officeDocument/2006/relationships/image" Target="../media/image57.png"/><Relationship Id="rId36" Type="http://schemas.openxmlformats.org/officeDocument/2006/relationships/image" Target="../media/image65.png"/><Relationship Id="rId49" Type="http://schemas.openxmlformats.org/officeDocument/2006/relationships/image" Target="../media/image78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31" Type="http://schemas.openxmlformats.org/officeDocument/2006/relationships/image" Target="../media/image60.png"/><Relationship Id="rId44" Type="http://schemas.openxmlformats.org/officeDocument/2006/relationships/image" Target="../media/image73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1.png"/><Relationship Id="rId27" Type="http://schemas.openxmlformats.org/officeDocument/2006/relationships/image" Target="../media/image56.png"/><Relationship Id="rId30" Type="http://schemas.openxmlformats.org/officeDocument/2006/relationships/image" Target="../media/image59.png"/><Relationship Id="rId35" Type="http://schemas.openxmlformats.org/officeDocument/2006/relationships/image" Target="../media/image64.png"/><Relationship Id="rId43" Type="http://schemas.openxmlformats.org/officeDocument/2006/relationships/image" Target="../media/image72.png"/><Relationship Id="rId48" Type="http://schemas.openxmlformats.org/officeDocument/2006/relationships/image" Target="../media/image77.png"/><Relationship Id="rId8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26" Type="http://schemas.openxmlformats.org/officeDocument/2006/relationships/image" Target="../media/image114.png"/><Relationship Id="rId3" Type="http://schemas.openxmlformats.org/officeDocument/2006/relationships/image" Target="../media/image91.png"/><Relationship Id="rId21" Type="http://schemas.openxmlformats.org/officeDocument/2006/relationships/image" Target="../media/image109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5" Type="http://schemas.openxmlformats.org/officeDocument/2006/relationships/image" Target="../media/image113.png"/><Relationship Id="rId2" Type="http://schemas.openxmlformats.org/officeDocument/2006/relationships/image" Target="../media/image900.png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29" Type="http://schemas.openxmlformats.org/officeDocument/2006/relationships/image" Target="../media/image1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24" Type="http://schemas.openxmlformats.org/officeDocument/2006/relationships/image" Target="../media/image112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23" Type="http://schemas.openxmlformats.org/officeDocument/2006/relationships/image" Target="../media/image111.png"/><Relationship Id="rId28" Type="http://schemas.openxmlformats.org/officeDocument/2006/relationships/image" Target="../media/image116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31" Type="http://schemas.openxmlformats.org/officeDocument/2006/relationships/image" Target="../media/image91.jpe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Relationship Id="rId22" Type="http://schemas.openxmlformats.org/officeDocument/2006/relationships/image" Target="../media/image110.png"/><Relationship Id="rId27" Type="http://schemas.openxmlformats.org/officeDocument/2006/relationships/image" Target="../media/image115.png"/><Relationship Id="rId30" Type="http://schemas.openxmlformats.org/officeDocument/2006/relationships/image" Target="../media/image1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57122"/>
            <a:ext cx="12788910" cy="19081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56384" y="299732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152328" y="2237333"/>
            <a:ext cx="8803232" cy="227295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XIL MAXRAJLI KASRLARNI QO‘SHISH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995035" y="2160290"/>
            <a:ext cx="648072" cy="177593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92301" y="4614572"/>
            <a:ext cx="648072" cy="177517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ttps://im0-tub-ru.yandex.net/i?id=6e53413cd946ee3b3309f190679712e4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112" y="3354804"/>
            <a:ext cx="3168353" cy="250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560" y="3957327"/>
            <a:ext cx="2816888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To‘g‘ri </a:t>
            </a:r>
            <a:r>
              <a:rPr lang="en-US" sz="2800" dirty="0" err="1" smtClean="0">
                <a:solidFill>
                  <a:srgbClr val="002060"/>
                </a:solidFill>
              </a:rPr>
              <a:t>kasrlar</a:t>
            </a:r>
            <a:r>
              <a:rPr lang="en-US" sz="2800" dirty="0" smtClean="0">
                <a:solidFill>
                  <a:srgbClr val="002060"/>
                </a:solidFill>
              </a:rPr>
              <a:t> :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34444" y="317365"/>
            <a:ext cx="4281522" cy="1354217"/>
          </a:xfrm>
        </p:spPr>
        <p:txBody>
          <a:bodyPr/>
          <a:lstStyle/>
          <a:p>
            <a:r>
              <a:rPr lang="en-US" sz="4400" b="1" dirty="0" err="1" smtClean="0"/>
              <a:t>Mustahkamlash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4261" y="1333469"/>
            <a:ext cx="11809312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Quyidagi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,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noto‘g‘ri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ekanligini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aniqlang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3"/>
              <p:cNvSpPr txBox="1">
                <a:spLocks/>
              </p:cNvSpPr>
              <p:nvPr/>
            </p:nvSpPr>
            <p:spPr>
              <a:xfrm>
                <a:off x="991673" y="2417885"/>
                <a:ext cx="720080" cy="9748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4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673" y="2417885"/>
                <a:ext cx="720080" cy="974819"/>
              </a:xfrm>
              <a:prstGeom prst="rect">
                <a:avLst/>
              </a:prstGeom>
              <a:blipFill>
                <a:blip r:embed="rId2"/>
                <a:stretch>
                  <a:fillRect l="-8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3"/>
              <p:cNvSpPr txBox="1">
                <a:spLocks/>
              </p:cNvSpPr>
              <p:nvPr/>
            </p:nvSpPr>
            <p:spPr>
              <a:xfrm>
                <a:off x="1502558" y="2404613"/>
                <a:ext cx="720080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  <m:r>
                      <a:rPr lang="en-US" sz="44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558" y="2404613"/>
                <a:ext cx="720080" cy="988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3"/>
              <p:cNvSpPr txBox="1">
                <a:spLocks/>
              </p:cNvSpPr>
              <p:nvPr/>
            </p:nvSpPr>
            <p:spPr>
              <a:xfrm>
                <a:off x="2295444" y="2376314"/>
                <a:ext cx="720080" cy="98488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4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5444" y="2376314"/>
                <a:ext cx="720080" cy="984885"/>
              </a:xfrm>
              <a:prstGeom prst="rect">
                <a:avLst/>
              </a:prstGeom>
              <a:blipFill>
                <a:blip r:embed="rId4"/>
                <a:stretch>
                  <a:fillRect l="-8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3"/>
              <p:cNvSpPr txBox="1">
                <a:spLocks/>
              </p:cNvSpPr>
              <p:nvPr/>
            </p:nvSpPr>
            <p:spPr>
              <a:xfrm>
                <a:off x="2872408" y="2376314"/>
                <a:ext cx="720080" cy="9748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44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408" y="2376314"/>
                <a:ext cx="720080" cy="9748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3"/>
              <p:cNvSpPr txBox="1">
                <a:spLocks/>
              </p:cNvSpPr>
              <p:nvPr/>
            </p:nvSpPr>
            <p:spPr>
              <a:xfrm>
                <a:off x="3704531" y="2361543"/>
                <a:ext cx="720080" cy="97622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en-US" sz="44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531" y="2361543"/>
                <a:ext cx="720080" cy="976229"/>
              </a:xfrm>
              <a:prstGeom prst="rect">
                <a:avLst/>
              </a:prstGeom>
              <a:blipFill>
                <a:blip r:embed="rId6"/>
                <a:stretch>
                  <a:fillRect l="-8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3"/>
              <p:cNvSpPr txBox="1">
                <a:spLocks/>
              </p:cNvSpPr>
              <p:nvPr/>
            </p:nvSpPr>
            <p:spPr>
              <a:xfrm>
                <a:off x="4471748" y="2415958"/>
                <a:ext cx="720080" cy="97821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𝟐𝟗</m:t>
                        </m:r>
                      </m:den>
                    </m:f>
                    <m:r>
                      <a:rPr lang="en-US" sz="44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748" y="2415958"/>
                <a:ext cx="720080" cy="978217"/>
              </a:xfrm>
              <a:prstGeom prst="rect">
                <a:avLst/>
              </a:prstGeom>
              <a:blipFill>
                <a:blip r:embed="rId7"/>
                <a:stretch>
                  <a:fillRect l="-8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3"/>
              <p:cNvSpPr txBox="1">
                <a:spLocks/>
              </p:cNvSpPr>
              <p:nvPr/>
            </p:nvSpPr>
            <p:spPr>
              <a:xfrm>
                <a:off x="5897890" y="5233499"/>
                <a:ext cx="861978" cy="9748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890" y="5233499"/>
                <a:ext cx="861978" cy="974819"/>
              </a:xfrm>
              <a:prstGeom prst="rect">
                <a:avLst/>
              </a:prstGeom>
              <a:blipFill>
                <a:blip r:embed="rId8"/>
                <a:stretch>
                  <a:fillRect l="-7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бъект 3"/>
              <p:cNvSpPr txBox="1">
                <a:spLocks/>
              </p:cNvSpPr>
              <p:nvPr/>
            </p:nvSpPr>
            <p:spPr>
              <a:xfrm>
                <a:off x="6055551" y="2388413"/>
                <a:ext cx="1129055" cy="97802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𝟐𝟑𝟕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𝟔𝟑𝟗</m:t>
                        </m:r>
                      </m:den>
                    </m:f>
                    <m:r>
                      <a:rPr lang="en-US" sz="44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5551" y="2388413"/>
                <a:ext cx="1129055" cy="97802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Заголовок 1"/>
          <p:cNvSpPr txBox="1">
            <a:spLocks/>
          </p:cNvSpPr>
          <p:nvPr/>
        </p:nvSpPr>
        <p:spPr>
          <a:xfrm>
            <a:off x="303308" y="5616674"/>
            <a:ext cx="328917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Noto‘g‘ri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kasrlar</a:t>
            </a:r>
            <a:r>
              <a:rPr lang="en-US" sz="2800" kern="0" dirty="0" smtClean="0">
                <a:solidFill>
                  <a:srgbClr val="002060"/>
                </a:solidFill>
              </a:rPr>
              <a:t>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бъект 3"/>
              <p:cNvSpPr txBox="1">
                <a:spLocks/>
              </p:cNvSpPr>
              <p:nvPr/>
            </p:nvSpPr>
            <p:spPr>
              <a:xfrm>
                <a:off x="3304456" y="3705111"/>
                <a:ext cx="720080" cy="9748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400" b="1" i="1" kern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7030A0"/>
                    </a:solidFill>
                  </a:rPr>
                  <a:t> </a:t>
                </a:r>
                <a:endParaRPr lang="ru-RU" sz="3200" b="1" kern="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4456" y="3705111"/>
                <a:ext cx="720080" cy="97481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Объект 3"/>
              <p:cNvSpPr txBox="1">
                <a:spLocks/>
              </p:cNvSpPr>
              <p:nvPr/>
            </p:nvSpPr>
            <p:spPr>
              <a:xfrm>
                <a:off x="3880518" y="3695045"/>
                <a:ext cx="718921" cy="98488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400" b="1" i="1" kern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7030A0"/>
                    </a:solidFill>
                  </a:rPr>
                  <a:t> </a:t>
                </a:r>
                <a:endParaRPr lang="ru-RU" sz="3200" b="1" kern="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518" y="3695045"/>
                <a:ext cx="718921" cy="984885"/>
              </a:xfrm>
              <a:prstGeom prst="rect">
                <a:avLst/>
              </a:prstGeom>
              <a:blipFill>
                <a:blip r:embed="rId11"/>
                <a:stretch>
                  <a:fillRect l="-8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406185" y="3665613"/>
                <a:ext cx="76815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ker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ru-RU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185" y="3665613"/>
                <a:ext cx="768159" cy="101431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987142" y="3833544"/>
                <a:ext cx="43473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kern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142" y="3833544"/>
                <a:ext cx="434734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Объект 3"/>
              <p:cNvSpPr txBox="1">
                <a:spLocks/>
              </p:cNvSpPr>
              <p:nvPr/>
            </p:nvSpPr>
            <p:spPr>
              <a:xfrm>
                <a:off x="5421876" y="3705111"/>
                <a:ext cx="967041" cy="97802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𝟐𝟑𝟕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𝟔𝟑𝟗</m:t>
                        </m:r>
                      </m:den>
                    </m:f>
                    <m:r>
                      <a:rPr lang="en-US" sz="4400" b="1" i="1" kern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7030A0"/>
                    </a:solidFill>
                  </a:rPr>
                  <a:t> </a:t>
                </a:r>
                <a:endParaRPr lang="ru-RU" sz="3200" b="1" kern="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876" y="3705111"/>
                <a:ext cx="967041" cy="97802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294398" y="5213463"/>
                <a:ext cx="945580" cy="10148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</m:num>
                        <m:den>
                          <m:r>
                            <a:rPr lang="en-US" sz="3200" b="1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  <m:r>
                        <a:rPr lang="en-US" sz="3200" b="1" i="1" ker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398" y="5213463"/>
                <a:ext cx="945580" cy="101489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155506" y="5214039"/>
                <a:ext cx="957876" cy="1014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𝟏𝟗</m:t>
                          </m:r>
                        </m:num>
                        <m:den>
                          <m:r>
                            <a:rPr lang="en-US" sz="3200" b="1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200" b="1" i="1" ker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3200" b="1" i="1" ker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5506" y="5214039"/>
                <a:ext cx="957876" cy="101431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940013" y="5157559"/>
                <a:ext cx="1035347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𝟐𝟗</m:t>
                          </m:r>
                        </m:num>
                        <m:den>
                          <m:r>
                            <a:rPr lang="en-US" sz="3200" b="1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𝟐𝟗</m:t>
                          </m:r>
                        </m:den>
                      </m:f>
                      <m:r>
                        <a:rPr lang="en-US" sz="3200" b="1" i="1" ker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3200" b="1" i="1" ker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013" y="5157559"/>
                <a:ext cx="1035347" cy="101752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Объект 3"/>
              <p:cNvSpPr txBox="1">
                <a:spLocks/>
              </p:cNvSpPr>
              <p:nvPr/>
            </p:nvSpPr>
            <p:spPr>
              <a:xfrm>
                <a:off x="5264634" y="2437462"/>
                <a:ext cx="1124283" cy="9748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  <m:r>
                      <a:rPr lang="en-US" sz="44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4634" y="2437462"/>
                <a:ext cx="1124283" cy="974819"/>
              </a:xfrm>
              <a:prstGeom prst="rect">
                <a:avLst/>
              </a:prstGeom>
              <a:blipFill>
                <a:blip r:embed="rId18"/>
                <a:stretch>
                  <a:fillRect l="-5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Рисунок 22" descr="Home And Family &lt;strong&gt;Clipart&lt;/strong&gt; | &lt;strong&gt;Clipart&lt;/strong&gt; Panda - Free &lt;strong&gt;Clipart&lt;/strong&gt; Images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068" y="2437462"/>
            <a:ext cx="3490212" cy="379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61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376464" y="360090"/>
            <a:ext cx="7344816" cy="1107996"/>
          </a:xfrm>
        </p:spPr>
        <p:txBody>
          <a:bodyPr/>
          <a:lstStyle/>
          <a:p>
            <a:r>
              <a:rPr lang="en-US" sz="3600" b="1" dirty="0" err="1" smtClean="0"/>
              <a:t>Bir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xil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maxrajli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kasrlarni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qo‘shish</a:t>
            </a:r>
            <a:endParaRPr lang="ru-RU" sz="36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468086"/>
            <a:ext cx="11737385" cy="1292662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xil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maxrajli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qo‘shishda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qo‘shiluvchilarning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surati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qo‘shilib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natija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yig‘indining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suratiga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maxraj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o‘zgarishsiz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qoldirilib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yig‘indining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maxrajiga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yoziladi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3"/>
              <p:cNvSpPr txBox="1">
                <a:spLocks/>
              </p:cNvSpPr>
              <p:nvPr/>
            </p:nvSpPr>
            <p:spPr>
              <a:xfrm>
                <a:off x="640160" y="3187247"/>
                <a:ext cx="792088" cy="85042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60" y="3187247"/>
                <a:ext cx="792088" cy="8504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79508" y="337861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508" y="3378615"/>
                <a:ext cx="58381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243050" y="3187247"/>
                <a:ext cx="1311240" cy="942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050" y="3187247"/>
                <a:ext cx="1311240" cy="9427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43600" y="9191296"/>
                <a:ext cx="5086329" cy="6001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1061EB8-FCB9-4773-9417-355CB002D6D0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0" y="9191296"/>
                <a:ext cx="5086329" cy="6001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943600" y="9191296"/>
                <a:ext cx="5086329" cy="6001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1B16BF8-F85E-4174-8F85-E50EAB5C2443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0" y="9191296"/>
                <a:ext cx="5086329" cy="6001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 rot="10800000" flipV="1">
                <a:off x="1433678" y="3378614"/>
                <a:ext cx="201152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1433678" y="3378614"/>
                <a:ext cx="201152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744917" y="3065042"/>
                <a:ext cx="153160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        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</a:rPr>
                  <a:t>  </a:t>
                </a:r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4917" y="3065042"/>
                <a:ext cx="153160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617832" y="3193175"/>
                <a:ext cx="1098378" cy="9427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3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7832" y="3193175"/>
                <a:ext cx="1098378" cy="94275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931882" y="3108924"/>
                <a:ext cx="38338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1882" y="3108924"/>
                <a:ext cx="383385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Круговая 19"/>
          <p:cNvSpPr/>
          <p:nvPr/>
        </p:nvSpPr>
        <p:spPr>
          <a:xfrm>
            <a:off x="640160" y="4896594"/>
            <a:ext cx="1728192" cy="1798234"/>
          </a:xfrm>
          <a:prstGeom prst="pie">
            <a:avLst>
              <a:gd name="adj1" fmla="val 0"/>
              <a:gd name="adj2" fmla="val 21514163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Круговая 20"/>
          <p:cNvSpPr/>
          <p:nvPr/>
        </p:nvSpPr>
        <p:spPr>
          <a:xfrm>
            <a:off x="640160" y="4888873"/>
            <a:ext cx="1728192" cy="1798234"/>
          </a:xfrm>
          <a:prstGeom prst="pie">
            <a:avLst>
              <a:gd name="adj1" fmla="val 0"/>
              <a:gd name="adj2" fmla="val 16223161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Круговая 21"/>
          <p:cNvSpPr/>
          <p:nvPr/>
        </p:nvSpPr>
        <p:spPr>
          <a:xfrm>
            <a:off x="640160" y="4896594"/>
            <a:ext cx="1728192" cy="1798234"/>
          </a:xfrm>
          <a:prstGeom prst="pie">
            <a:avLst>
              <a:gd name="adj1" fmla="val 20365955"/>
              <a:gd name="adj2" fmla="val 3096251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Круговая 22"/>
          <p:cNvSpPr/>
          <p:nvPr/>
        </p:nvSpPr>
        <p:spPr>
          <a:xfrm>
            <a:off x="640160" y="4879648"/>
            <a:ext cx="1728192" cy="1798234"/>
          </a:xfrm>
          <a:prstGeom prst="pie">
            <a:avLst>
              <a:gd name="adj1" fmla="val 7265359"/>
              <a:gd name="adj2" fmla="val 12361174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Круговая 26"/>
          <p:cNvSpPr/>
          <p:nvPr/>
        </p:nvSpPr>
        <p:spPr>
          <a:xfrm rot="20785469">
            <a:off x="5079503" y="4877571"/>
            <a:ext cx="1728192" cy="1798234"/>
          </a:xfrm>
          <a:prstGeom prst="pie">
            <a:avLst>
              <a:gd name="adj1" fmla="val 3012962"/>
              <a:gd name="adj2" fmla="val 7256555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Круговая 27"/>
          <p:cNvSpPr/>
          <p:nvPr/>
        </p:nvSpPr>
        <p:spPr>
          <a:xfrm rot="20785469">
            <a:off x="5079503" y="4875484"/>
            <a:ext cx="1728192" cy="1798234"/>
          </a:xfrm>
          <a:prstGeom prst="pie">
            <a:avLst>
              <a:gd name="adj1" fmla="val 20365955"/>
              <a:gd name="adj2" fmla="val 3096251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Круговая 29"/>
          <p:cNvSpPr/>
          <p:nvPr/>
        </p:nvSpPr>
        <p:spPr>
          <a:xfrm>
            <a:off x="3569330" y="4972886"/>
            <a:ext cx="1728192" cy="1798234"/>
          </a:xfrm>
          <a:prstGeom prst="pie">
            <a:avLst>
              <a:gd name="adj1" fmla="val 7265359"/>
              <a:gd name="adj2" fmla="val 12361174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Круговая 30"/>
          <p:cNvSpPr/>
          <p:nvPr/>
        </p:nvSpPr>
        <p:spPr>
          <a:xfrm>
            <a:off x="7865983" y="4883822"/>
            <a:ext cx="1728192" cy="1798234"/>
          </a:xfrm>
          <a:prstGeom prst="pie">
            <a:avLst>
              <a:gd name="adj1" fmla="val 19750590"/>
              <a:gd name="adj2" fmla="val 3125399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Круговая 31"/>
          <p:cNvSpPr/>
          <p:nvPr/>
        </p:nvSpPr>
        <p:spPr>
          <a:xfrm>
            <a:off x="7860024" y="4881735"/>
            <a:ext cx="1728192" cy="1798234"/>
          </a:xfrm>
          <a:prstGeom prst="pie">
            <a:avLst>
              <a:gd name="adj1" fmla="val 3106288"/>
              <a:gd name="adj2" fmla="val 7256555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Круговая 32"/>
          <p:cNvSpPr/>
          <p:nvPr/>
        </p:nvSpPr>
        <p:spPr>
          <a:xfrm>
            <a:off x="7860024" y="4879648"/>
            <a:ext cx="1728192" cy="1798234"/>
          </a:xfrm>
          <a:prstGeom prst="pie">
            <a:avLst>
              <a:gd name="adj1" fmla="val 7265359"/>
              <a:gd name="adj2" fmla="val 12483209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4882010" y="4543934"/>
                <a:ext cx="4833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2010" y="4543934"/>
                <a:ext cx="483399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Объект 3"/>
              <p:cNvSpPr txBox="1">
                <a:spLocks/>
              </p:cNvSpPr>
              <p:nvPr/>
            </p:nvSpPr>
            <p:spPr>
              <a:xfrm>
                <a:off x="3732840" y="4367135"/>
                <a:ext cx="729734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2840" y="4367135"/>
                <a:ext cx="729734" cy="92519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Объект 3"/>
              <p:cNvSpPr txBox="1">
                <a:spLocks/>
              </p:cNvSpPr>
              <p:nvPr/>
            </p:nvSpPr>
            <p:spPr>
              <a:xfrm>
                <a:off x="5741634" y="4380198"/>
                <a:ext cx="729734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1634" y="4380198"/>
                <a:ext cx="729734" cy="92519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6964671" y="4558854"/>
                <a:ext cx="5836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4671" y="4558854"/>
                <a:ext cx="583637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8204872" y="4342479"/>
                <a:ext cx="1038495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872" y="4342479"/>
                <a:ext cx="1038495" cy="101752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432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8" grpId="0"/>
      <p:bldP spid="12" grpId="0"/>
      <p:bldP spid="18" grpId="0"/>
      <p:bldP spid="19" grpId="0"/>
      <p:bldP spid="20" grpId="0" animBg="1"/>
      <p:bldP spid="21" grpId="0" animBg="1"/>
      <p:bldP spid="22" grpId="0" animBg="1"/>
      <p:bldP spid="23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36" grpId="0"/>
      <p:bldP spid="37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60640" y="425909"/>
            <a:ext cx="3261590" cy="677108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82-masala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43940" y="1393866"/>
            <a:ext cx="7163547" cy="492443"/>
          </a:xfrm>
        </p:spPr>
        <p:txBody>
          <a:bodyPr/>
          <a:lstStyle/>
          <a:p>
            <a:r>
              <a:rPr lang="en-US" sz="3200" b="1" dirty="0" err="1" smtClean="0">
                <a:solidFill>
                  <a:schemeClr val="tx2"/>
                </a:solidFill>
              </a:rPr>
              <a:t>Kasrlar</a:t>
            </a:r>
            <a:r>
              <a:rPr lang="en-US" sz="3200" b="1" dirty="0" smtClean="0">
                <a:solidFill>
                  <a:schemeClr val="tx2"/>
                </a:solidFill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</a:rPr>
              <a:t>ustida</a:t>
            </a:r>
            <a:r>
              <a:rPr lang="en-US" sz="3200" b="1" dirty="0" smtClean="0">
                <a:solidFill>
                  <a:schemeClr val="tx2"/>
                </a:solidFill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</a:rPr>
              <a:t>amallarni</a:t>
            </a:r>
            <a:r>
              <a:rPr lang="en-US" sz="3200" b="1" dirty="0" smtClean="0">
                <a:solidFill>
                  <a:schemeClr val="tx2"/>
                </a:solidFill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</a:rPr>
              <a:t>bajaring</a:t>
            </a:r>
            <a:r>
              <a:rPr lang="en-US" sz="3200" b="1" dirty="0" smtClean="0">
                <a:solidFill>
                  <a:schemeClr val="tx2"/>
                </a:solidFill>
              </a:rPr>
              <a:t>: </a:t>
            </a:r>
            <a:endParaRPr lang="ru-RU" sz="32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03547" y="2516406"/>
                <a:ext cx="4833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547" y="2516406"/>
                <a:ext cx="483399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3"/>
              <p:cNvSpPr txBox="1">
                <a:spLocks/>
              </p:cNvSpPr>
              <p:nvPr/>
            </p:nvSpPr>
            <p:spPr>
              <a:xfrm>
                <a:off x="343202" y="2276939"/>
                <a:ext cx="729734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202" y="2276939"/>
                <a:ext cx="729734" cy="925190"/>
              </a:xfrm>
              <a:prstGeom prst="rect">
                <a:avLst/>
              </a:prstGeom>
              <a:blipFill>
                <a:blip r:embed="rId3"/>
                <a:stretch>
                  <a:fillRect r="-2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3"/>
              <p:cNvSpPr txBox="1">
                <a:spLocks/>
              </p:cNvSpPr>
              <p:nvPr/>
            </p:nvSpPr>
            <p:spPr>
              <a:xfrm>
                <a:off x="1593688" y="2337906"/>
                <a:ext cx="729734" cy="9233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688" y="2337906"/>
                <a:ext cx="729734" cy="9233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075145" y="2482972"/>
                <a:ext cx="5836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5145" y="2482972"/>
                <a:ext cx="58363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561246" y="2265798"/>
                <a:ext cx="1038495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246" y="2265798"/>
                <a:ext cx="1038495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799518" y="2203054"/>
                <a:ext cx="35320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518" y="2203054"/>
                <a:ext cx="353205" cy="584775"/>
              </a:xfrm>
              <a:prstGeom prst="rect">
                <a:avLst/>
              </a:prstGeom>
              <a:blipFill>
                <a:blip r:embed="rId7"/>
                <a:stretch>
                  <a:fillRect r="-51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553531" y="2539832"/>
                <a:ext cx="5836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531" y="2539832"/>
                <a:ext cx="583637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бъект 3"/>
              <p:cNvSpPr txBox="1">
                <a:spLocks/>
              </p:cNvSpPr>
              <p:nvPr/>
            </p:nvSpPr>
            <p:spPr>
              <a:xfrm>
                <a:off x="3843993" y="2325645"/>
                <a:ext cx="729734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3993" y="2325645"/>
                <a:ext cx="729734" cy="92198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485622" y="3898955"/>
                <a:ext cx="30132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622" y="3898955"/>
                <a:ext cx="301324" cy="584775"/>
              </a:xfrm>
              <a:prstGeom prst="rect">
                <a:avLst/>
              </a:prstGeom>
              <a:blipFill>
                <a:blip r:embed="rId10"/>
                <a:stretch>
                  <a:fillRect r="-22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Объект 3"/>
              <p:cNvSpPr txBox="1">
                <a:spLocks/>
              </p:cNvSpPr>
              <p:nvPr/>
            </p:nvSpPr>
            <p:spPr>
              <a:xfrm>
                <a:off x="343202" y="3689477"/>
                <a:ext cx="451505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202" y="3689477"/>
                <a:ext cx="451505" cy="921984"/>
              </a:xfrm>
              <a:prstGeom prst="rect">
                <a:avLst/>
              </a:prstGeom>
              <a:blipFill>
                <a:blip r:embed="rId11"/>
                <a:stretch>
                  <a:fillRect r="-1554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3"/>
              <p:cNvSpPr txBox="1">
                <a:spLocks/>
              </p:cNvSpPr>
              <p:nvPr/>
            </p:nvSpPr>
            <p:spPr>
              <a:xfrm>
                <a:off x="1881666" y="3680095"/>
                <a:ext cx="568942" cy="92018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666" y="3680095"/>
                <a:ext cx="568942" cy="92018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414974" y="3863769"/>
                <a:ext cx="27498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4974" y="3863769"/>
                <a:ext cx="274984" cy="584775"/>
              </a:xfrm>
              <a:prstGeom prst="rect">
                <a:avLst/>
              </a:prstGeom>
              <a:blipFill>
                <a:blip r:embed="rId13"/>
                <a:stretch>
                  <a:fillRect r="-3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830818" y="3609284"/>
                <a:ext cx="753089" cy="1014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818" y="3609284"/>
                <a:ext cx="753089" cy="1014317"/>
              </a:xfrm>
              <a:prstGeom prst="rect">
                <a:avLst/>
              </a:prstGeom>
              <a:blipFill>
                <a:blip r:embed="rId14"/>
                <a:stretch>
                  <a:fillRect r="-24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 flipH="1">
                <a:off x="3152722" y="3533003"/>
                <a:ext cx="4571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152722" y="3533003"/>
                <a:ext cx="45719" cy="584775"/>
              </a:xfrm>
              <a:prstGeom prst="rect">
                <a:avLst/>
              </a:prstGeom>
              <a:blipFill>
                <a:blip r:embed="rId15"/>
                <a:stretch>
                  <a:fillRect r="-5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694463" y="3869781"/>
                <a:ext cx="44270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463" y="3869781"/>
                <a:ext cx="442705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Объект 3"/>
              <p:cNvSpPr txBox="1">
                <a:spLocks/>
              </p:cNvSpPr>
              <p:nvPr/>
            </p:nvSpPr>
            <p:spPr>
              <a:xfrm>
                <a:off x="4183873" y="3730351"/>
                <a:ext cx="420829" cy="91877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873" y="3730351"/>
                <a:ext cx="420829" cy="918778"/>
              </a:xfrm>
              <a:prstGeom prst="rect">
                <a:avLst/>
              </a:prstGeom>
              <a:blipFill>
                <a:blip r:embed="rId17"/>
                <a:stretch>
                  <a:fillRect r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350814" y="5465528"/>
                <a:ext cx="52470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814" y="5465528"/>
                <a:ext cx="524704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Объект 3"/>
              <p:cNvSpPr txBox="1">
                <a:spLocks/>
              </p:cNvSpPr>
              <p:nvPr/>
            </p:nvSpPr>
            <p:spPr>
              <a:xfrm>
                <a:off x="334929" y="5272146"/>
                <a:ext cx="1108500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𝐝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29" y="5272146"/>
                <a:ext cx="1108500" cy="92519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Объект 3"/>
              <p:cNvSpPr txBox="1">
                <a:spLocks/>
              </p:cNvSpPr>
              <p:nvPr/>
            </p:nvSpPr>
            <p:spPr>
              <a:xfrm>
                <a:off x="1728618" y="5270882"/>
                <a:ext cx="683836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8618" y="5270882"/>
                <a:ext cx="683836" cy="92519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2289780" y="5465528"/>
                <a:ext cx="47729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780" y="5465528"/>
                <a:ext cx="477295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685120" y="5216014"/>
                <a:ext cx="1512730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120" y="5216014"/>
                <a:ext cx="1512730" cy="101752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213666" y="5093016"/>
                <a:ext cx="4664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666" y="5093016"/>
                <a:ext cx="46646" cy="584775"/>
              </a:xfrm>
              <a:prstGeom prst="rect">
                <a:avLst/>
              </a:prstGeom>
              <a:blipFill>
                <a:blip r:embed="rId23"/>
                <a:stretch>
                  <a:fillRect r="-5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4050897" y="5435231"/>
                <a:ext cx="43214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0897" y="5435231"/>
                <a:ext cx="432142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Объект 3"/>
              <p:cNvSpPr txBox="1">
                <a:spLocks/>
              </p:cNvSpPr>
              <p:nvPr/>
            </p:nvSpPr>
            <p:spPr>
              <a:xfrm>
                <a:off x="4505297" y="5267697"/>
                <a:ext cx="502294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𝟐𝟕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297" y="5267697"/>
                <a:ext cx="502294" cy="92519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6630967" y="2597559"/>
                <a:ext cx="21951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967" y="2597559"/>
                <a:ext cx="219513" cy="584775"/>
              </a:xfrm>
              <a:prstGeom prst="rect">
                <a:avLst/>
              </a:prstGeom>
              <a:blipFill>
                <a:blip r:embed="rId26"/>
                <a:stretch>
                  <a:fillRect r="-6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Объект 3"/>
              <p:cNvSpPr txBox="1">
                <a:spLocks/>
              </p:cNvSpPr>
              <p:nvPr/>
            </p:nvSpPr>
            <p:spPr>
              <a:xfrm>
                <a:off x="5459145" y="2342419"/>
                <a:ext cx="775778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𝐞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9145" y="2342419"/>
                <a:ext cx="775778" cy="921984"/>
              </a:xfrm>
              <a:prstGeom prst="rect">
                <a:avLst/>
              </a:prstGeom>
              <a:blipFill>
                <a:blip r:embed="rId27"/>
                <a:stretch>
                  <a:fillRect r="-44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Объект 3"/>
              <p:cNvSpPr txBox="1">
                <a:spLocks/>
              </p:cNvSpPr>
              <p:nvPr/>
            </p:nvSpPr>
            <p:spPr>
              <a:xfrm>
                <a:off x="7087767" y="2388080"/>
                <a:ext cx="551490" cy="92018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7767" y="2388080"/>
                <a:ext cx="551490" cy="920188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 flipH="1">
                <a:off x="7611524" y="2554745"/>
                <a:ext cx="53003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611524" y="2554745"/>
                <a:ext cx="530039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7965996" y="2335800"/>
                <a:ext cx="1127232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996" y="2335800"/>
                <a:ext cx="1127232" cy="1014317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 flipH="1">
                <a:off x="8141563" y="2310748"/>
                <a:ext cx="81854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141563" y="2310748"/>
                <a:ext cx="818540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8912277" y="2566693"/>
                <a:ext cx="36286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2277" y="2566693"/>
                <a:ext cx="362869" cy="584775"/>
              </a:xfrm>
              <a:prstGeom prst="rect">
                <a:avLst/>
              </a:prstGeom>
              <a:blipFill>
                <a:blip r:embed="rId32"/>
                <a:stretch>
                  <a:fillRect r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Объект 3"/>
              <p:cNvSpPr txBox="1">
                <a:spLocks/>
              </p:cNvSpPr>
              <p:nvPr/>
            </p:nvSpPr>
            <p:spPr>
              <a:xfrm>
                <a:off x="9320267" y="2391286"/>
                <a:ext cx="625542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0267" y="2391286"/>
                <a:ext cx="625542" cy="921984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6847215" y="3940121"/>
                <a:ext cx="54619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7215" y="3940121"/>
                <a:ext cx="546196" cy="58477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Объект 3"/>
              <p:cNvSpPr txBox="1">
                <a:spLocks/>
              </p:cNvSpPr>
              <p:nvPr/>
            </p:nvSpPr>
            <p:spPr>
              <a:xfrm>
                <a:off x="5496611" y="3745644"/>
                <a:ext cx="464655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𝐟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𝟒𝟔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611" y="3745644"/>
                <a:ext cx="464655" cy="925190"/>
              </a:xfrm>
              <a:prstGeom prst="rect">
                <a:avLst/>
              </a:prstGeom>
              <a:blipFill>
                <a:blip r:embed="rId35"/>
                <a:stretch>
                  <a:fillRect r="-18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Объект 3"/>
              <p:cNvSpPr txBox="1">
                <a:spLocks/>
              </p:cNvSpPr>
              <p:nvPr/>
            </p:nvSpPr>
            <p:spPr>
              <a:xfrm>
                <a:off x="7316058" y="3686679"/>
                <a:ext cx="615471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6058" y="3686679"/>
                <a:ext cx="615471" cy="925190"/>
              </a:xfrm>
              <a:prstGeom prst="rect">
                <a:avLst/>
              </a:prstGeom>
              <a:blipFill>
                <a:blip r:embed="rId36"/>
                <a:stretch>
                  <a:fillRect r="-198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8005586" y="3928345"/>
                <a:ext cx="31336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586" y="3928345"/>
                <a:ext cx="313364" cy="584775"/>
              </a:xfrm>
              <a:prstGeom prst="rect">
                <a:avLst/>
              </a:prstGeom>
              <a:blipFill>
                <a:blip r:embed="rId37"/>
                <a:stretch>
                  <a:fillRect r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Прямоугольник 41"/>
              <p:cNvSpPr/>
              <p:nvPr/>
            </p:nvSpPr>
            <p:spPr>
              <a:xfrm>
                <a:off x="8345016" y="3653311"/>
                <a:ext cx="1185494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𝟒𝟔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5016" y="3653311"/>
                <a:ext cx="1185494" cy="1017523"/>
              </a:xfrm>
              <a:prstGeom prst="rect">
                <a:avLst/>
              </a:prstGeom>
              <a:blipFill>
                <a:blip r:embed="rId38"/>
                <a:stretch>
                  <a:fillRect r="-20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 flipH="1">
                <a:off x="8854541" y="3630437"/>
                <a:ext cx="42060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ker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854541" y="3630437"/>
                <a:ext cx="420605" cy="584775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9693417" y="3914476"/>
                <a:ext cx="4207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3417" y="3914476"/>
                <a:ext cx="420749" cy="584775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Объект 3"/>
              <p:cNvSpPr txBox="1">
                <a:spLocks/>
              </p:cNvSpPr>
              <p:nvPr/>
            </p:nvSpPr>
            <p:spPr>
              <a:xfrm>
                <a:off x="10156580" y="3727145"/>
                <a:ext cx="538118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𝟖𝟎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6580" y="3727145"/>
                <a:ext cx="538118" cy="921984"/>
              </a:xfrm>
              <a:prstGeom prst="rect">
                <a:avLst/>
              </a:prstGeom>
              <a:blipFill>
                <a:blip r:embed="rId41"/>
                <a:stretch>
                  <a:fillRect r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 flipH="1">
                <a:off x="6886578" y="5685234"/>
                <a:ext cx="61490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886578" y="5685234"/>
                <a:ext cx="614906" cy="584775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Объект 3"/>
              <p:cNvSpPr txBox="1">
                <a:spLocks/>
              </p:cNvSpPr>
              <p:nvPr/>
            </p:nvSpPr>
            <p:spPr>
              <a:xfrm flipH="1">
                <a:off x="5701853" y="5493269"/>
                <a:ext cx="929112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𝐤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𝟑𝟑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701853" y="5493269"/>
                <a:ext cx="929112" cy="925190"/>
              </a:xfrm>
              <a:prstGeom prst="rect">
                <a:avLst/>
              </a:prstGeom>
              <a:blipFill>
                <a:blip r:embed="rId43"/>
                <a:stretch>
                  <a:fillRect r="-241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Объект 3"/>
              <p:cNvSpPr txBox="1">
                <a:spLocks/>
              </p:cNvSpPr>
              <p:nvPr/>
            </p:nvSpPr>
            <p:spPr>
              <a:xfrm>
                <a:off x="7248610" y="5465528"/>
                <a:ext cx="756991" cy="9233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610" y="5465528"/>
                <a:ext cx="756991" cy="923394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7865487" y="5685234"/>
                <a:ext cx="41387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5487" y="5685234"/>
                <a:ext cx="413874" cy="584775"/>
              </a:xfrm>
              <a:prstGeom prst="rect">
                <a:avLst/>
              </a:prstGeom>
              <a:blipFill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Прямоугольник 49"/>
              <p:cNvSpPr/>
              <p:nvPr/>
            </p:nvSpPr>
            <p:spPr>
              <a:xfrm>
                <a:off x="8250169" y="5415845"/>
                <a:ext cx="1372492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𝟑𝟑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0169" y="5415845"/>
                <a:ext cx="1372492" cy="1017523"/>
              </a:xfrm>
              <a:prstGeom prst="rect">
                <a:avLst/>
              </a:prstGeom>
              <a:blipFill>
                <a:blip r:embed="rId4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 flipH="1">
                <a:off x="8856557" y="5367860"/>
                <a:ext cx="15971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856557" y="5367860"/>
                <a:ext cx="159716" cy="584775"/>
              </a:xfrm>
              <a:prstGeom prst="rect">
                <a:avLst/>
              </a:prstGeom>
              <a:blipFill>
                <a:blip r:embed="rId47"/>
                <a:stretch>
                  <a:fillRect r="-126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 flipH="1">
                <a:off x="9561605" y="5685234"/>
                <a:ext cx="6105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561605" y="5685234"/>
                <a:ext cx="61056" cy="584775"/>
              </a:xfrm>
              <a:prstGeom prst="rect">
                <a:avLst/>
              </a:prstGeom>
              <a:blipFill>
                <a:blip r:embed="rId48"/>
                <a:stretch>
                  <a:fillRect r="-40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Объект 3"/>
              <p:cNvSpPr txBox="1">
                <a:spLocks/>
              </p:cNvSpPr>
              <p:nvPr/>
            </p:nvSpPr>
            <p:spPr>
              <a:xfrm>
                <a:off x="10028667" y="5435231"/>
                <a:ext cx="305624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𝟑𝟕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8667" y="5435231"/>
                <a:ext cx="305624" cy="925190"/>
              </a:xfrm>
              <a:prstGeom prst="rect">
                <a:avLst/>
              </a:prstGeom>
              <a:blipFill>
                <a:blip r:embed="rId49"/>
                <a:stretch>
                  <a:fillRect r="-6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612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608712" y="431936"/>
            <a:ext cx="3744416" cy="677108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83-masala</a:t>
            </a:r>
            <a:endParaRPr lang="ru-RU" sz="4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57200" y="1434662"/>
                <a:ext cx="11704321" cy="1231106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Massasi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kg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bo‘lgan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pomidorga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bodring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piyoz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qo‘shib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salat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tayyorlandi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Salatning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massasini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toping.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57200" y="1434662"/>
                <a:ext cx="11704321" cy="1231106"/>
              </a:xfrm>
              <a:blipFill rotWithShape="0">
                <a:blip r:embed="rId2"/>
                <a:stretch>
                  <a:fillRect l="-1823" r="-260" b="-168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784176" y="3096394"/>
            <a:ext cx="19848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15762" y="4174962"/>
            <a:ext cx="18918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Bodring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2816" y="4999554"/>
            <a:ext cx="14875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4176" y="5904706"/>
            <a:ext cx="3888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Salatning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016424" y="2788879"/>
                <a:ext cx="857927" cy="10157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424" y="2788879"/>
                <a:ext cx="857927" cy="10157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736504" y="3927717"/>
                <a:ext cx="76815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6504" y="3927717"/>
                <a:ext cx="768159" cy="10143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334842" y="4729777"/>
                <a:ext cx="768159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4842" y="4729777"/>
                <a:ext cx="768159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979165" y="5522922"/>
                <a:ext cx="768159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165" y="5522922"/>
                <a:ext cx="768159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889212" y="5522922"/>
                <a:ext cx="768159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9212" y="5522922"/>
                <a:ext cx="768159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771540" y="5580695"/>
                <a:ext cx="768159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540" y="5580695"/>
                <a:ext cx="768159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406990" y="5797066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ker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6990" y="5797066"/>
                <a:ext cx="58381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526361" y="574730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ker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6361" y="5747300"/>
                <a:ext cx="583814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7505763" y="5797067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763" y="5797067"/>
                <a:ext cx="583814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869695" y="5467072"/>
                <a:ext cx="76815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9695" y="5467072"/>
                <a:ext cx="768159" cy="101431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s://346130.selcdn.ru/storage1/include/site_418/section_192/thumbs/IMmcq_MjmhL1_1200x0_AybP2us9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709" y="2550711"/>
            <a:ext cx="3481997" cy="302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29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4" grpId="0"/>
      <p:bldP spid="15" grpId="0"/>
      <p:bldP spid="16" grpId="0"/>
      <p:bldP spid="18" grpId="0"/>
      <p:bldP spid="19" grpId="0"/>
      <p:bldP spid="20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096545" y="271141"/>
            <a:ext cx="5472608" cy="677108"/>
          </a:xfrm>
        </p:spPr>
        <p:txBody>
          <a:bodyPr/>
          <a:lstStyle/>
          <a:p>
            <a:r>
              <a:rPr lang="en-US" sz="4400" b="1" dirty="0" err="1" smtClean="0">
                <a:solidFill>
                  <a:schemeClr val="bg1"/>
                </a:solidFill>
              </a:rPr>
              <a:t>Tenglik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o‘rinlimi</a:t>
            </a:r>
            <a:r>
              <a:rPr lang="en-US" sz="4400" b="1" dirty="0" smtClean="0">
                <a:solidFill>
                  <a:schemeClr val="bg1"/>
                </a:solidFill>
              </a:rPr>
              <a:t>?</a:t>
            </a:r>
            <a:endParaRPr lang="ru-RU" sz="4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705625" y="1824682"/>
                <a:ext cx="4833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5625" y="1824682"/>
                <a:ext cx="483399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3"/>
              <p:cNvSpPr txBox="1">
                <a:spLocks/>
              </p:cNvSpPr>
              <p:nvPr/>
            </p:nvSpPr>
            <p:spPr>
              <a:xfrm>
                <a:off x="745282" y="1613827"/>
                <a:ext cx="672144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200" b="1" i="1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82" y="1613827"/>
                <a:ext cx="672144" cy="925190"/>
              </a:xfrm>
              <a:prstGeom prst="rect">
                <a:avLst/>
              </a:prstGeom>
              <a:blipFill>
                <a:blip r:embed="rId3"/>
                <a:stretch>
                  <a:fillRect r="-35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3"/>
              <p:cNvSpPr txBox="1">
                <a:spLocks/>
              </p:cNvSpPr>
              <p:nvPr/>
            </p:nvSpPr>
            <p:spPr>
              <a:xfrm>
                <a:off x="1995767" y="1589488"/>
                <a:ext cx="729734" cy="93519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767" y="1589488"/>
                <a:ext cx="729734" cy="9351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477224" y="1735928"/>
                <a:ext cx="58363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7224" y="1735928"/>
                <a:ext cx="58363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бъект 3"/>
              <p:cNvSpPr txBox="1">
                <a:spLocks/>
              </p:cNvSpPr>
              <p:nvPr/>
            </p:nvSpPr>
            <p:spPr>
              <a:xfrm>
                <a:off x="2956110" y="1589488"/>
                <a:ext cx="602369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6110" y="1589488"/>
                <a:ext cx="602369" cy="9219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705625" y="3455020"/>
                <a:ext cx="4833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5625" y="3455020"/>
                <a:ext cx="48339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Объект 3"/>
              <p:cNvSpPr txBox="1">
                <a:spLocks/>
              </p:cNvSpPr>
              <p:nvPr/>
            </p:nvSpPr>
            <p:spPr>
              <a:xfrm>
                <a:off x="744425" y="3221478"/>
                <a:ext cx="729734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200" b="1" i="1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425" y="3221478"/>
                <a:ext cx="729734" cy="925190"/>
              </a:xfrm>
              <a:prstGeom prst="rect">
                <a:avLst/>
              </a:prstGeom>
              <a:blipFill>
                <a:blip r:embed="rId8"/>
                <a:stretch>
                  <a:fillRect r="-2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3"/>
              <p:cNvSpPr txBox="1">
                <a:spLocks/>
              </p:cNvSpPr>
              <p:nvPr/>
            </p:nvSpPr>
            <p:spPr>
              <a:xfrm>
                <a:off x="1995767" y="3240410"/>
                <a:ext cx="729734" cy="9233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767" y="3240410"/>
                <a:ext cx="729734" cy="92339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477224" y="3385476"/>
                <a:ext cx="58363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7224" y="3385476"/>
                <a:ext cx="583637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Объект 3"/>
              <p:cNvSpPr txBox="1">
                <a:spLocks/>
              </p:cNvSpPr>
              <p:nvPr/>
            </p:nvSpPr>
            <p:spPr>
              <a:xfrm>
                <a:off x="2842091" y="3224684"/>
                <a:ext cx="729734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2091" y="3224684"/>
                <a:ext cx="729734" cy="92198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1809251" y="5274472"/>
                <a:ext cx="61038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9251" y="5274472"/>
                <a:ext cx="610383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Объект 3"/>
              <p:cNvSpPr txBox="1">
                <a:spLocks/>
              </p:cNvSpPr>
              <p:nvPr/>
            </p:nvSpPr>
            <p:spPr>
              <a:xfrm>
                <a:off x="764438" y="5106861"/>
                <a:ext cx="1023882" cy="8890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3200" b="1" kern="0" dirty="0" smtClean="0">
                    <a:solidFill>
                      <a:srgbClr val="C00000"/>
                    </a:solidFill>
                  </a:rPr>
                  <a:t>d</a:t>
                </a:r>
                <a14:m>
                  <m:oMath xmlns:m="http://schemas.openxmlformats.org/officeDocument/2006/math">
                    <m:r>
                      <a:rPr lang="en-US" sz="4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  </m:t>
                    </m:r>
                    <m:f>
                      <m:fPr>
                        <m:ctrlPr>
                          <a:rPr lang="ru-RU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38" y="5106861"/>
                <a:ext cx="1023882" cy="889090"/>
              </a:xfrm>
              <a:prstGeom prst="rect">
                <a:avLst/>
              </a:prstGeom>
              <a:blipFill>
                <a:blip r:embed="rId13"/>
                <a:stretch>
                  <a:fillRect l="-23810" b="-75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Объект 3"/>
              <p:cNvSpPr txBox="1">
                <a:spLocks/>
              </p:cNvSpPr>
              <p:nvPr/>
            </p:nvSpPr>
            <p:spPr>
              <a:xfrm>
                <a:off x="2034683" y="5090189"/>
                <a:ext cx="921428" cy="9233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683" y="5090189"/>
                <a:ext cx="921428" cy="92339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645066" y="5194722"/>
                <a:ext cx="114392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4000" dirty="0" smtClean="0">
                    <a:solidFill>
                      <a:schemeClr val="tx1"/>
                    </a:solidFill>
                  </a:rPr>
                  <a:t>1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5066" y="5194722"/>
                <a:ext cx="1143929" cy="707886"/>
              </a:xfrm>
              <a:prstGeom prst="rect">
                <a:avLst/>
              </a:prstGeom>
              <a:blipFill>
                <a:blip r:embed="rId15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5579269" y="1844188"/>
                <a:ext cx="4833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269" y="1844188"/>
                <a:ext cx="483399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Объект 3"/>
              <p:cNvSpPr txBox="1">
                <a:spLocks/>
              </p:cNvSpPr>
              <p:nvPr/>
            </p:nvSpPr>
            <p:spPr>
              <a:xfrm>
                <a:off x="4618925" y="1644421"/>
                <a:ext cx="714009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sz="3200" b="1" i="1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925" y="1644421"/>
                <a:ext cx="714009" cy="925190"/>
              </a:xfrm>
              <a:prstGeom prst="rect">
                <a:avLst/>
              </a:prstGeom>
              <a:blipFill>
                <a:blip r:embed="rId17"/>
                <a:stretch>
                  <a:fillRect r="-273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Объект 3"/>
              <p:cNvSpPr txBox="1">
                <a:spLocks/>
              </p:cNvSpPr>
              <p:nvPr/>
            </p:nvSpPr>
            <p:spPr>
              <a:xfrm>
                <a:off x="5869411" y="1610368"/>
                <a:ext cx="729734" cy="9233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9411" y="1610368"/>
                <a:ext cx="729734" cy="92339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6350868" y="1755434"/>
                <a:ext cx="58363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868" y="1755434"/>
                <a:ext cx="583637" cy="64633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Объект 3"/>
              <p:cNvSpPr txBox="1">
                <a:spLocks/>
              </p:cNvSpPr>
              <p:nvPr/>
            </p:nvSpPr>
            <p:spPr>
              <a:xfrm>
                <a:off x="6715735" y="1594642"/>
                <a:ext cx="729734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735" y="1594642"/>
                <a:ext cx="729734" cy="921984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5695859" y="3511754"/>
                <a:ext cx="4833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5859" y="3511754"/>
                <a:ext cx="483399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Объект 3"/>
              <p:cNvSpPr txBox="1">
                <a:spLocks/>
              </p:cNvSpPr>
              <p:nvPr/>
            </p:nvSpPr>
            <p:spPr>
              <a:xfrm>
                <a:off x="4735515" y="3289779"/>
                <a:ext cx="672144" cy="96763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3200" b="1" i="1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515" y="3289779"/>
                <a:ext cx="672144" cy="967637"/>
              </a:xfrm>
              <a:prstGeom prst="rect">
                <a:avLst/>
              </a:prstGeom>
              <a:blipFill>
                <a:blip r:embed="rId22"/>
                <a:stretch>
                  <a:fillRect r="-20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Объект 3"/>
              <p:cNvSpPr txBox="1">
                <a:spLocks/>
              </p:cNvSpPr>
              <p:nvPr/>
            </p:nvSpPr>
            <p:spPr>
              <a:xfrm>
                <a:off x="5968752" y="3289779"/>
                <a:ext cx="729734" cy="9233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8752" y="3289779"/>
                <a:ext cx="729734" cy="923394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6467458" y="3423000"/>
                <a:ext cx="58363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458" y="3423000"/>
                <a:ext cx="583637" cy="646331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Объект 3"/>
              <p:cNvSpPr txBox="1">
                <a:spLocks/>
              </p:cNvSpPr>
              <p:nvPr/>
            </p:nvSpPr>
            <p:spPr>
              <a:xfrm>
                <a:off x="6832325" y="3304022"/>
                <a:ext cx="729734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2325" y="3304022"/>
                <a:ext cx="729734" cy="92519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5809879" y="5179320"/>
                <a:ext cx="4833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9879" y="5179320"/>
                <a:ext cx="483399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Объект 3"/>
              <p:cNvSpPr txBox="1">
                <a:spLocks/>
              </p:cNvSpPr>
              <p:nvPr/>
            </p:nvSpPr>
            <p:spPr>
              <a:xfrm>
                <a:off x="4849535" y="4953359"/>
                <a:ext cx="729734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3200" b="1" i="1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535" y="4953359"/>
                <a:ext cx="729734" cy="925190"/>
              </a:xfrm>
              <a:prstGeom prst="rect">
                <a:avLst/>
              </a:prstGeom>
              <a:blipFill>
                <a:blip r:embed="rId27"/>
                <a:stretch>
                  <a:fillRect r="-26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Объект 3"/>
              <p:cNvSpPr txBox="1">
                <a:spLocks/>
              </p:cNvSpPr>
              <p:nvPr/>
            </p:nvSpPr>
            <p:spPr>
              <a:xfrm>
                <a:off x="6100021" y="4945500"/>
                <a:ext cx="729734" cy="9233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0021" y="4945500"/>
                <a:ext cx="729734" cy="923394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6581478" y="5090566"/>
                <a:ext cx="58363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478" y="5090566"/>
                <a:ext cx="583637" cy="646331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 flipH="1">
                <a:off x="5621132" y="4899968"/>
                <a:ext cx="3299947" cy="1027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ker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621132" y="4899968"/>
                <a:ext cx="3299947" cy="102752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 flipH="1">
            <a:off x="4082448" y="1440210"/>
            <a:ext cx="14096" cy="475252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s://fs00.infourok.ru/images/doc/113/133451/img10.jp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828" y="1627012"/>
            <a:ext cx="3082996" cy="290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28115" y="1755434"/>
            <a:ext cx="307105" cy="57123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588130" y="3430313"/>
            <a:ext cx="307105" cy="57123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585265" y="3518525"/>
            <a:ext cx="307105" cy="57123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49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3" grpId="0"/>
      <p:bldP spid="14" grpId="0"/>
      <p:bldP spid="15" grpId="0"/>
      <p:bldP spid="16" grpId="0"/>
      <p:bldP spid="17" grpId="0"/>
      <p:bldP spid="21" grpId="0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8" grpId="0"/>
      <p:bldP spid="49" grpId="0"/>
      <p:bldP spid="50" grpId="0"/>
      <p:bldP spid="51" grpId="0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96144" y="3004141"/>
                <a:ext cx="5184576" cy="3877985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1 kg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ning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qismi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yog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‘ 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>
                    <a:solidFill>
                      <a:schemeClr val="tx1"/>
                    </a:solidFill>
                  </a:rPr>
                  <a:t/>
                </a:r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rgbClr val="FF0000"/>
                    </a:solidFill>
                  </a:rPr>
                  <a:t>x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kg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ning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qismi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20 kg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yog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‘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>
                    <a:solidFill>
                      <a:schemeClr val="tx1"/>
                    </a:solidFill>
                  </a:rPr>
                  <a:t/>
                </a:r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(x : 5) · 1= 20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x= 20 · 5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x=100 kg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96144" y="3004141"/>
                <a:ext cx="5184576" cy="3877985"/>
              </a:xfrm>
              <a:blipFill rotWithShape="0">
                <a:blip r:embed="rId2"/>
                <a:stretch>
                  <a:fillRect l="-4113" b="-14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032647" y="431936"/>
            <a:ext cx="3393427" cy="677108"/>
          </a:xfrm>
        </p:spPr>
        <p:txBody>
          <a:bodyPr/>
          <a:lstStyle/>
          <a:p>
            <a:r>
              <a:rPr lang="en-US" sz="4400" b="1" dirty="0" smtClean="0"/>
              <a:t>95-masala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96144" y="1440210"/>
                <a:ext cx="11737304" cy="1231106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Agar 1 kg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pistaning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qismini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yog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‘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tashkil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qilsa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, 20 kg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pista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yog‘i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olish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uchun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necha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kilogramm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pista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kerak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bo‘ladi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?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96144" y="1440210"/>
                <a:ext cx="11737304" cy="1231106"/>
              </a:xfrm>
              <a:blipFill rotWithShape="0">
                <a:blip r:embed="rId3"/>
                <a:stretch>
                  <a:fillRect l="-1817" b="-168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s://vk.vkfaces.com/845523/v845523111/104915/_1q2ehHw4O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68752" y="3168402"/>
            <a:ext cx="3168352" cy="325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59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 descr="https://fs01.urokimatematiki.ru/e/001c47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1296194"/>
            <a:ext cx="1224136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96344" y="1296194"/>
            <a:ext cx="7776864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3-betdagi     96-, 97-, 98-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11112</TotalTime>
  <Words>183</Words>
  <Application>Microsoft Office PowerPoint</Application>
  <PresentationFormat>Произвольный</PresentationFormat>
  <Paragraphs>143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MATEMATIKA</vt:lpstr>
      <vt:lpstr>To‘g‘ri kasrlar :</vt:lpstr>
      <vt:lpstr>Презентация PowerPoint</vt:lpstr>
      <vt:lpstr>Презентация PowerPoint</vt:lpstr>
      <vt:lpstr>Презентация PowerPoint</vt:lpstr>
      <vt:lpstr>Презентация PowerPoint</vt:lpstr>
      <vt:lpstr>1 kg ning  1/5 qismi yog‘   x kg ning  1/5 qismi 20 kg yog‘  (x : 5) · 1= 20 x= 20 · 5 x=100 kg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889</cp:revision>
  <dcterms:created xsi:type="dcterms:W3CDTF">2020-04-09T07:32:19Z</dcterms:created>
  <dcterms:modified xsi:type="dcterms:W3CDTF">2020-12-16T09:42:26Z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