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464" r:id="rId3"/>
    <p:sldId id="465" r:id="rId4"/>
    <p:sldId id="467" r:id="rId5"/>
    <p:sldId id="468" r:id="rId6"/>
    <p:sldId id="469" r:id="rId7"/>
    <p:sldId id="470" r:id="rId8"/>
    <p:sldId id="420" r:id="rId9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89636" autoAdjust="0"/>
  </p:normalViewPr>
  <p:slideViewPr>
    <p:cSldViewPr>
      <p:cViewPr>
        <p:scale>
          <a:sx n="62" d="100"/>
          <a:sy n="62" d="100"/>
        </p:scale>
        <p:origin x="488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8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90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91.jpe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7122"/>
            <a:ext cx="12788910" cy="19081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6384" y="299732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152328" y="2237333"/>
            <a:ext cx="8803232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XIL MAXRAJLI KASRLARNI QO‘SHISH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995035" y="2160290"/>
            <a:ext cx="648072" cy="17759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2301" y="4614572"/>
            <a:ext cx="648072" cy="17751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im0-tub-ru.yandex.net/i?id=6e53413cd946ee3b3309f190679712e4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12" y="3354804"/>
            <a:ext cx="3168353" cy="2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560" y="3957327"/>
            <a:ext cx="2816888" cy="43088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To‘g‘ri </a:t>
            </a:r>
            <a:r>
              <a:rPr lang="en-US" sz="2800" dirty="0" err="1" smtClean="0">
                <a:solidFill>
                  <a:srgbClr val="002060"/>
                </a:solidFill>
              </a:rPr>
              <a:t>kasrlar</a:t>
            </a:r>
            <a:r>
              <a:rPr lang="en-US" sz="2800" dirty="0" smtClean="0">
                <a:solidFill>
                  <a:srgbClr val="002060"/>
                </a:solidFill>
              </a:rPr>
              <a:t> 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34444" y="317365"/>
            <a:ext cx="4281522" cy="1354217"/>
          </a:xfrm>
        </p:spPr>
        <p:txBody>
          <a:bodyPr/>
          <a:lstStyle/>
          <a:p>
            <a:r>
              <a:rPr lang="en-US" sz="4400" b="1" dirty="0" err="1" smtClean="0"/>
              <a:t>Mustahkamlash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4261" y="1333469"/>
            <a:ext cx="11809312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Quyidagi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ekanligini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aniqlang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991673" y="2417885"/>
                <a:ext cx="720080" cy="9748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3" y="2417885"/>
                <a:ext cx="720080" cy="974819"/>
              </a:xfrm>
              <a:prstGeom prst="rect">
                <a:avLst/>
              </a:prstGeom>
              <a:blipFill>
                <a:blip r:embed="rId2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3"/>
              <p:cNvSpPr txBox="1">
                <a:spLocks/>
              </p:cNvSpPr>
              <p:nvPr/>
            </p:nvSpPr>
            <p:spPr>
              <a:xfrm>
                <a:off x="1502558" y="2404613"/>
                <a:ext cx="720080" cy="9880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58" y="2404613"/>
                <a:ext cx="720080" cy="988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/>
              <p:cNvSpPr txBox="1">
                <a:spLocks/>
              </p:cNvSpPr>
              <p:nvPr/>
            </p:nvSpPr>
            <p:spPr>
              <a:xfrm>
                <a:off x="2295444" y="2376314"/>
                <a:ext cx="720080" cy="9848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444" y="2376314"/>
                <a:ext cx="720080" cy="984885"/>
              </a:xfrm>
              <a:prstGeom prst="rect">
                <a:avLst/>
              </a:prstGeom>
              <a:blipFill>
                <a:blip r:embed="rId4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3"/>
              <p:cNvSpPr txBox="1">
                <a:spLocks/>
              </p:cNvSpPr>
              <p:nvPr/>
            </p:nvSpPr>
            <p:spPr>
              <a:xfrm>
                <a:off x="2872408" y="2376314"/>
                <a:ext cx="720080" cy="9748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408" y="2376314"/>
                <a:ext cx="720080" cy="9748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3"/>
              <p:cNvSpPr txBox="1">
                <a:spLocks/>
              </p:cNvSpPr>
              <p:nvPr/>
            </p:nvSpPr>
            <p:spPr>
              <a:xfrm>
                <a:off x="3704531" y="2361543"/>
                <a:ext cx="720080" cy="97622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531" y="2361543"/>
                <a:ext cx="720080" cy="976229"/>
              </a:xfrm>
              <a:prstGeom prst="rect">
                <a:avLst/>
              </a:prstGeom>
              <a:blipFill>
                <a:blip r:embed="rId6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3"/>
              <p:cNvSpPr txBox="1">
                <a:spLocks/>
              </p:cNvSpPr>
              <p:nvPr/>
            </p:nvSpPr>
            <p:spPr>
              <a:xfrm>
                <a:off x="4471748" y="2415958"/>
                <a:ext cx="720080" cy="97821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48" y="2415958"/>
                <a:ext cx="720080" cy="978217"/>
              </a:xfrm>
              <a:prstGeom prst="rect">
                <a:avLst/>
              </a:prstGeom>
              <a:blipFill>
                <a:blip r:embed="rId7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3"/>
              <p:cNvSpPr txBox="1">
                <a:spLocks/>
              </p:cNvSpPr>
              <p:nvPr/>
            </p:nvSpPr>
            <p:spPr>
              <a:xfrm>
                <a:off x="5897890" y="5233499"/>
                <a:ext cx="861978" cy="9748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a:rPr lang="en-US" sz="4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kern="0" dirty="0" smtClean="0"/>
                  <a:t> </a:t>
                </a:r>
                <a:endParaRPr lang="ru-RU" sz="3200" b="1" kern="0" dirty="0"/>
              </a:p>
            </p:txBody>
          </p:sp>
        </mc:Choice>
        <mc:Fallback xmlns="">
          <p:sp>
            <p:nvSpPr>
              <p:cNvPr id="1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90" y="5233499"/>
                <a:ext cx="861978" cy="974819"/>
              </a:xfrm>
              <a:prstGeom prst="rect">
                <a:avLst/>
              </a:prstGeom>
              <a:blipFill>
                <a:blip r:embed="rId8"/>
                <a:stretch>
                  <a:fillRect l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3"/>
              <p:cNvSpPr txBox="1">
                <a:spLocks/>
              </p:cNvSpPr>
              <p:nvPr/>
            </p:nvSpPr>
            <p:spPr>
              <a:xfrm>
                <a:off x="6055551" y="2388413"/>
                <a:ext cx="1129055" cy="97802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𝟐𝟑𝟕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𝟔𝟑𝟗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551" y="2388413"/>
                <a:ext cx="1129055" cy="9780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головок 1"/>
          <p:cNvSpPr txBox="1">
            <a:spLocks/>
          </p:cNvSpPr>
          <p:nvPr/>
        </p:nvSpPr>
        <p:spPr>
          <a:xfrm>
            <a:off x="303308" y="5616674"/>
            <a:ext cx="328917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Noto‘g‘ri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</a:rPr>
              <a:t>kasrlar</a:t>
            </a:r>
            <a:r>
              <a:rPr lang="en-US" sz="2800" kern="0" dirty="0" smtClean="0">
                <a:solidFill>
                  <a:srgbClr val="002060"/>
                </a:solidFill>
              </a:rPr>
              <a:t> 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3"/>
              <p:cNvSpPr txBox="1">
                <a:spLocks/>
              </p:cNvSpPr>
              <p:nvPr/>
            </p:nvSpPr>
            <p:spPr>
              <a:xfrm>
                <a:off x="3304456" y="3705111"/>
                <a:ext cx="720080" cy="9748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7030A0"/>
                    </a:solidFill>
                  </a:rPr>
                  <a:t> </a:t>
                </a:r>
                <a:endParaRPr lang="ru-RU" sz="3200" b="1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56" y="3705111"/>
                <a:ext cx="720080" cy="9748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3"/>
              <p:cNvSpPr txBox="1">
                <a:spLocks/>
              </p:cNvSpPr>
              <p:nvPr/>
            </p:nvSpPr>
            <p:spPr>
              <a:xfrm>
                <a:off x="3880518" y="3695045"/>
                <a:ext cx="718921" cy="9848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7030A0"/>
                    </a:solidFill>
                  </a:rPr>
                  <a:t> </a:t>
                </a:r>
                <a:endParaRPr lang="ru-RU" sz="3200" b="1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18" y="3695045"/>
                <a:ext cx="718921" cy="984885"/>
              </a:xfrm>
              <a:prstGeom prst="rect">
                <a:avLst/>
              </a:prstGeom>
              <a:blipFill>
                <a:blip r:embed="rId11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406185" y="3665613"/>
                <a:ext cx="76815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85" y="3665613"/>
                <a:ext cx="768159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987142" y="3833544"/>
                <a:ext cx="4347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142" y="3833544"/>
                <a:ext cx="434734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3"/>
              <p:cNvSpPr txBox="1">
                <a:spLocks/>
              </p:cNvSpPr>
              <p:nvPr/>
            </p:nvSpPr>
            <p:spPr>
              <a:xfrm>
                <a:off x="5421876" y="3705111"/>
                <a:ext cx="967041" cy="97802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𝟐𝟑𝟕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𝟔𝟑𝟗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7030A0"/>
                    </a:solidFill>
                  </a:rPr>
                  <a:t> </a:t>
                </a:r>
                <a:endParaRPr lang="ru-RU" sz="3200" b="1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876" y="3705111"/>
                <a:ext cx="967041" cy="9780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94398" y="5213463"/>
                <a:ext cx="945580" cy="101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3200" b="1" i="1" ker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398" y="5213463"/>
                <a:ext cx="945580" cy="10148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155506" y="5214039"/>
                <a:ext cx="957876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US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1" i="1" ker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506" y="5214039"/>
                <a:ext cx="957876" cy="10143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40013" y="5157559"/>
                <a:ext cx="103534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  <m:r>
                        <a:rPr lang="en-US" sz="3200" b="1" i="1" ker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13" y="5157559"/>
                <a:ext cx="1035347" cy="101752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Объект 3"/>
              <p:cNvSpPr txBox="1">
                <a:spLocks/>
              </p:cNvSpPr>
              <p:nvPr/>
            </p:nvSpPr>
            <p:spPr>
              <a:xfrm>
                <a:off x="5264634" y="2437462"/>
                <a:ext cx="1124283" cy="9748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a:rPr lang="en-US" sz="44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200" b="1" kern="0" dirty="0" smtClean="0">
                    <a:solidFill>
                      <a:srgbClr val="C00000"/>
                    </a:solidFill>
                  </a:rPr>
                  <a:t> </a:t>
                </a:r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34" y="2437462"/>
                <a:ext cx="1124283" cy="974819"/>
              </a:xfrm>
              <a:prstGeom prst="rect">
                <a:avLst/>
              </a:prstGeom>
              <a:blipFill>
                <a:blip r:embed="rId18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 descr="Home And Family &lt;strong&gt;Clipart&lt;/strong&gt; | &lt;strong&gt;Clipart&lt;/strong&gt; Panda - Free &lt;strong&gt;Clipart&lt;/strong&gt; Image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8" y="2437462"/>
            <a:ext cx="3490212" cy="37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76464" y="360090"/>
            <a:ext cx="7344816" cy="1107996"/>
          </a:xfrm>
        </p:spPr>
        <p:txBody>
          <a:bodyPr/>
          <a:lstStyle/>
          <a:p>
            <a:r>
              <a:rPr lang="en-US" sz="3600" b="1" dirty="0" err="1" smtClean="0"/>
              <a:t>Bir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maxrajli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kasrlarni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qo‘shish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68086"/>
            <a:ext cx="11737385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xil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maxrajli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kasrlarni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qo‘shishda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qo‘shiluvchilarning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surati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qo‘shilib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natija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suratiga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maxraj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o‘zgarishsiz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qoldirilib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maxrajiga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yoziladi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640160" y="3187247"/>
                <a:ext cx="792088" cy="8504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60" y="3187247"/>
                <a:ext cx="792088" cy="850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79508" y="337861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08" y="3378615"/>
                <a:ext cx="58381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243050" y="3187247"/>
                <a:ext cx="1311240" cy="94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50" y="3187247"/>
                <a:ext cx="1311240" cy="942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3600" y="9191296"/>
                <a:ext cx="5086329" cy="600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1061EB8-FCB9-4773-9417-355CB002D6D0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9191296"/>
                <a:ext cx="5086329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3600" y="9191296"/>
                <a:ext cx="5086329" cy="600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1B16BF8-F85E-4174-8F85-E50EAB5C2443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9191296"/>
                <a:ext cx="5086329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 rot="10800000" flipV="1">
                <a:off x="1433678" y="3378614"/>
                <a:ext cx="201152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433678" y="3378614"/>
                <a:ext cx="201152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744917" y="3065042"/>
                <a:ext cx="15316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 </a:t>
                </a:r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7" y="3065042"/>
                <a:ext cx="153160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617832" y="3193175"/>
                <a:ext cx="1098378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32" y="3193175"/>
                <a:ext cx="1098378" cy="942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31882" y="3108924"/>
                <a:ext cx="38338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882" y="3108924"/>
                <a:ext cx="38338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Круговая 19"/>
          <p:cNvSpPr/>
          <p:nvPr/>
        </p:nvSpPr>
        <p:spPr>
          <a:xfrm>
            <a:off x="640160" y="4896594"/>
            <a:ext cx="1728192" cy="1798234"/>
          </a:xfrm>
          <a:prstGeom prst="pie">
            <a:avLst>
              <a:gd name="adj1" fmla="val 0"/>
              <a:gd name="adj2" fmla="val 2151416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20"/>
          <p:cNvSpPr/>
          <p:nvPr/>
        </p:nvSpPr>
        <p:spPr>
          <a:xfrm>
            <a:off x="640160" y="4888873"/>
            <a:ext cx="1728192" cy="1798234"/>
          </a:xfrm>
          <a:prstGeom prst="pie">
            <a:avLst>
              <a:gd name="adj1" fmla="val 0"/>
              <a:gd name="adj2" fmla="val 1622316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руговая 21"/>
          <p:cNvSpPr/>
          <p:nvPr/>
        </p:nvSpPr>
        <p:spPr>
          <a:xfrm>
            <a:off x="640160" y="4896594"/>
            <a:ext cx="1728192" cy="1798234"/>
          </a:xfrm>
          <a:prstGeom prst="pie">
            <a:avLst>
              <a:gd name="adj1" fmla="val 20365955"/>
              <a:gd name="adj2" fmla="val 30962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Круговая 22"/>
          <p:cNvSpPr/>
          <p:nvPr/>
        </p:nvSpPr>
        <p:spPr>
          <a:xfrm>
            <a:off x="640160" y="4879648"/>
            <a:ext cx="1728192" cy="1798234"/>
          </a:xfrm>
          <a:prstGeom prst="pie">
            <a:avLst>
              <a:gd name="adj1" fmla="val 7265359"/>
              <a:gd name="adj2" fmla="val 1236117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руговая 26"/>
          <p:cNvSpPr/>
          <p:nvPr/>
        </p:nvSpPr>
        <p:spPr>
          <a:xfrm rot="20785469">
            <a:off x="5079503" y="4877571"/>
            <a:ext cx="1728192" cy="1798234"/>
          </a:xfrm>
          <a:prstGeom prst="pie">
            <a:avLst>
              <a:gd name="adj1" fmla="val 3012962"/>
              <a:gd name="adj2" fmla="val 72565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руговая 27"/>
          <p:cNvSpPr/>
          <p:nvPr/>
        </p:nvSpPr>
        <p:spPr>
          <a:xfrm rot="20785469">
            <a:off x="5079503" y="4875484"/>
            <a:ext cx="1728192" cy="1798234"/>
          </a:xfrm>
          <a:prstGeom prst="pie">
            <a:avLst>
              <a:gd name="adj1" fmla="val 20365955"/>
              <a:gd name="adj2" fmla="val 30962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руговая 29"/>
          <p:cNvSpPr/>
          <p:nvPr/>
        </p:nvSpPr>
        <p:spPr>
          <a:xfrm>
            <a:off x="3569330" y="4972886"/>
            <a:ext cx="1728192" cy="1798234"/>
          </a:xfrm>
          <a:prstGeom prst="pie">
            <a:avLst>
              <a:gd name="adj1" fmla="val 7265359"/>
              <a:gd name="adj2" fmla="val 1236117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руговая 30"/>
          <p:cNvSpPr/>
          <p:nvPr/>
        </p:nvSpPr>
        <p:spPr>
          <a:xfrm>
            <a:off x="7865983" y="4883822"/>
            <a:ext cx="1728192" cy="1798234"/>
          </a:xfrm>
          <a:prstGeom prst="pie">
            <a:avLst>
              <a:gd name="adj1" fmla="val 19750590"/>
              <a:gd name="adj2" fmla="val 31253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руговая 31"/>
          <p:cNvSpPr/>
          <p:nvPr/>
        </p:nvSpPr>
        <p:spPr>
          <a:xfrm>
            <a:off x="7860024" y="4881735"/>
            <a:ext cx="1728192" cy="1798234"/>
          </a:xfrm>
          <a:prstGeom prst="pie">
            <a:avLst>
              <a:gd name="adj1" fmla="val 3106288"/>
              <a:gd name="adj2" fmla="val 72565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руговая 32"/>
          <p:cNvSpPr/>
          <p:nvPr/>
        </p:nvSpPr>
        <p:spPr>
          <a:xfrm>
            <a:off x="7860024" y="4879648"/>
            <a:ext cx="1728192" cy="1798234"/>
          </a:xfrm>
          <a:prstGeom prst="pie">
            <a:avLst>
              <a:gd name="adj1" fmla="val 7265359"/>
              <a:gd name="adj2" fmla="val 124832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882010" y="4543934"/>
                <a:ext cx="483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010" y="4543934"/>
                <a:ext cx="48339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Объект 3"/>
              <p:cNvSpPr txBox="1">
                <a:spLocks/>
              </p:cNvSpPr>
              <p:nvPr/>
            </p:nvSpPr>
            <p:spPr>
              <a:xfrm>
                <a:off x="3732840" y="4367135"/>
                <a:ext cx="72973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40" y="4367135"/>
                <a:ext cx="729734" cy="925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Объект 3"/>
              <p:cNvSpPr txBox="1">
                <a:spLocks/>
              </p:cNvSpPr>
              <p:nvPr/>
            </p:nvSpPr>
            <p:spPr>
              <a:xfrm>
                <a:off x="5741634" y="4380198"/>
                <a:ext cx="72973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34" y="4380198"/>
                <a:ext cx="729734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964671" y="4558854"/>
                <a:ext cx="5836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71" y="4558854"/>
                <a:ext cx="58363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8204872" y="4342479"/>
                <a:ext cx="1038495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872" y="4342479"/>
                <a:ext cx="1038495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3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12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60640" y="425909"/>
            <a:ext cx="3261590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82-masala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43940" y="1393866"/>
            <a:ext cx="7163547" cy="492443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Kasrlar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ustida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amallarni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bajaring</a:t>
            </a:r>
            <a:r>
              <a:rPr lang="en-US" sz="3200" b="1" dirty="0" smtClean="0">
                <a:solidFill>
                  <a:schemeClr val="tx2"/>
                </a:solidFill>
              </a:rPr>
              <a:t>: </a:t>
            </a:r>
            <a:endParaRPr lang="ru-RU" sz="32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03547" y="2516406"/>
                <a:ext cx="483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47" y="2516406"/>
                <a:ext cx="4833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3"/>
              <p:cNvSpPr txBox="1">
                <a:spLocks/>
              </p:cNvSpPr>
              <p:nvPr/>
            </p:nvSpPr>
            <p:spPr>
              <a:xfrm>
                <a:off x="343202" y="2276939"/>
                <a:ext cx="72973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2" y="2276939"/>
                <a:ext cx="729734" cy="925190"/>
              </a:xfrm>
              <a:prstGeom prst="rect">
                <a:avLst/>
              </a:prstGeom>
              <a:blipFill>
                <a:blip r:embed="rId3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/>
              <p:cNvSpPr txBox="1">
                <a:spLocks/>
              </p:cNvSpPr>
              <p:nvPr/>
            </p:nvSpPr>
            <p:spPr>
              <a:xfrm>
                <a:off x="1593688" y="2337906"/>
                <a:ext cx="729734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688" y="2337906"/>
                <a:ext cx="729734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075145" y="2482972"/>
                <a:ext cx="5836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45" y="2482972"/>
                <a:ext cx="58363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61246" y="2265798"/>
                <a:ext cx="1038495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46" y="2265798"/>
                <a:ext cx="103849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99518" y="2203054"/>
                <a:ext cx="3532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18" y="2203054"/>
                <a:ext cx="353205" cy="584775"/>
              </a:xfrm>
              <a:prstGeom prst="rect">
                <a:avLst/>
              </a:prstGeom>
              <a:blipFill>
                <a:blip r:embed="rId7"/>
                <a:stretch>
                  <a:fillRect r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53531" y="2539832"/>
                <a:ext cx="5836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31" y="2539832"/>
                <a:ext cx="58363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/>
              <p:cNvSpPr txBox="1">
                <a:spLocks/>
              </p:cNvSpPr>
              <p:nvPr/>
            </p:nvSpPr>
            <p:spPr>
              <a:xfrm>
                <a:off x="3843993" y="2325645"/>
                <a:ext cx="729734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93" y="2325645"/>
                <a:ext cx="729734" cy="921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485622" y="3898955"/>
                <a:ext cx="3013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22" y="3898955"/>
                <a:ext cx="301324" cy="584775"/>
              </a:xfrm>
              <a:prstGeom prst="rect">
                <a:avLst/>
              </a:prstGeom>
              <a:blipFill>
                <a:blip r:embed="rId10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3"/>
              <p:cNvSpPr txBox="1">
                <a:spLocks/>
              </p:cNvSpPr>
              <p:nvPr/>
            </p:nvSpPr>
            <p:spPr>
              <a:xfrm>
                <a:off x="343202" y="3689477"/>
                <a:ext cx="451505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2" y="3689477"/>
                <a:ext cx="451505" cy="921984"/>
              </a:xfrm>
              <a:prstGeom prst="rect">
                <a:avLst/>
              </a:prstGeom>
              <a:blipFill>
                <a:blip r:embed="rId11"/>
                <a:stretch>
                  <a:fillRect r="-15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3"/>
              <p:cNvSpPr txBox="1">
                <a:spLocks/>
              </p:cNvSpPr>
              <p:nvPr/>
            </p:nvSpPr>
            <p:spPr>
              <a:xfrm>
                <a:off x="1881666" y="3680095"/>
                <a:ext cx="568942" cy="92018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66" y="3680095"/>
                <a:ext cx="568942" cy="9201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14974" y="3863769"/>
                <a:ext cx="2749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74" y="3863769"/>
                <a:ext cx="274984" cy="584775"/>
              </a:xfrm>
              <a:prstGeom prst="rect">
                <a:avLst/>
              </a:prstGeom>
              <a:blipFill>
                <a:blip r:embed="rId13"/>
                <a:stretch>
                  <a:fillRect r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830818" y="3609284"/>
                <a:ext cx="753089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818" y="3609284"/>
                <a:ext cx="753089" cy="1014317"/>
              </a:xfrm>
              <a:prstGeom prst="rect">
                <a:avLst/>
              </a:prstGeom>
              <a:blipFill>
                <a:blip r:embed="rId14"/>
                <a:stretch>
                  <a:fillRect r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 flipH="1">
                <a:off x="3152722" y="3533003"/>
                <a:ext cx="4571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52722" y="3533003"/>
                <a:ext cx="45719" cy="584775"/>
              </a:xfrm>
              <a:prstGeom prst="rect">
                <a:avLst/>
              </a:prstGeom>
              <a:blipFill>
                <a:blip r:embed="rId15"/>
                <a:stretch>
                  <a:fillRect r="-5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94463" y="3869781"/>
                <a:ext cx="4427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63" y="3869781"/>
                <a:ext cx="442705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Объект 3"/>
              <p:cNvSpPr txBox="1">
                <a:spLocks/>
              </p:cNvSpPr>
              <p:nvPr/>
            </p:nvSpPr>
            <p:spPr>
              <a:xfrm>
                <a:off x="4183873" y="3730351"/>
                <a:ext cx="420829" cy="91877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73" y="3730351"/>
                <a:ext cx="420829" cy="918778"/>
              </a:xfrm>
              <a:prstGeom prst="rect">
                <a:avLst/>
              </a:prstGeom>
              <a:blipFill>
                <a:blip r:embed="rId17"/>
                <a:stretch>
                  <a:fillRect r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350814" y="5465528"/>
                <a:ext cx="5247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4" y="5465528"/>
                <a:ext cx="52470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3"/>
              <p:cNvSpPr txBox="1">
                <a:spLocks/>
              </p:cNvSpPr>
              <p:nvPr/>
            </p:nvSpPr>
            <p:spPr>
              <a:xfrm>
                <a:off x="334929" y="5272146"/>
                <a:ext cx="1108500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9" y="5272146"/>
                <a:ext cx="1108500" cy="9251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3"/>
              <p:cNvSpPr txBox="1">
                <a:spLocks/>
              </p:cNvSpPr>
              <p:nvPr/>
            </p:nvSpPr>
            <p:spPr>
              <a:xfrm>
                <a:off x="1728618" y="5270882"/>
                <a:ext cx="683836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18" y="5270882"/>
                <a:ext cx="683836" cy="9251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289780" y="5465528"/>
                <a:ext cx="47729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780" y="5465528"/>
                <a:ext cx="477295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685120" y="5216014"/>
                <a:ext cx="1512730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20" y="5216014"/>
                <a:ext cx="1512730" cy="101752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13666" y="5093016"/>
                <a:ext cx="466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66" y="5093016"/>
                <a:ext cx="46646" cy="584775"/>
              </a:xfrm>
              <a:prstGeom prst="rect">
                <a:avLst/>
              </a:prstGeom>
              <a:blipFill>
                <a:blip r:embed="rId23"/>
                <a:stretch>
                  <a:fillRect r="-5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050897" y="5435231"/>
                <a:ext cx="432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897" y="5435231"/>
                <a:ext cx="432142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бъект 3"/>
              <p:cNvSpPr txBox="1">
                <a:spLocks/>
              </p:cNvSpPr>
              <p:nvPr/>
            </p:nvSpPr>
            <p:spPr>
              <a:xfrm>
                <a:off x="4505297" y="5267697"/>
                <a:ext cx="50229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97" y="5267697"/>
                <a:ext cx="502294" cy="9251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630967" y="2597559"/>
                <a:ext cx="21951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67" y="2597559"/>
                <a:ext cx="219513" cy="584775"/>
              </a:xfrm>
              <a:prstGeom prst="rect">
                <a:avLst/>
              </a:prstGeom>
              <a:blipFill>
                <a:blip r:embed="rId26"/>
                <a:stretch>
                  <a:fillRect r="-6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бъект 3"/>
              <p:cNvSpPr txBox="1">
                <a:spLocks/>
              </p:cNvSpPr>
              <p:nvPr/>
            </p:nvSpPr>
            <p:spPr>
              <a:xfrm>
                <a:off x="5459145" y="2342419"/>
                <a:ext cx="775778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45" y="2342419"/>
                <a:ext cx="775778" cy="921984"/>
              </a:xfrm>
              <a:prstGeom prst="rect">
                <a:avLst/>
              </a:prstGeom>
              <a:blipFill>
                <a:blip r:embed="rId27"/>
                <a:stretch>
                  <a:fillRect r="-44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бъект 3"/>
              <p:cNvSpPr txBox="1">
                <a:spLocks/>
              </p:cNvSpPr>
              <p:nvPr/>
            </p:nvSpPr>
            <p:spPr>
              <a:xfrm>
                <a:off x="7087767" y="2388080"/>
                <a:ext cx="551490" cy="92018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767" y="2388080"/>
                <a:ext cx="551490" cy="92018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 flipH="1">
                <a:off x="7611524" y="2554745"/>
                <a:ext cx="5300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11524" y="2554745"/>
                <a:ext cx="530039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965996" y="2335800"/>
                <a:ext cx="1127232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996" y="2335800"/>
                <a:ext cx="1127232" cy="101431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 flipH="1">
                <a:off x="8141563" y="2310748"/>
                <a:ext cx="8185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41563" y="2310748"/>
                <a:ext cx="818540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8912277" y="2566693"/>
                <a:ext cx="3628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277" y="2566693"/>
                <a:ext cx="362869" cy="584775"/>
              </a:xfrm>
              <a:prstGeom prst="rect">
                <a:avLst/>
              </a:prstGeom>
              <a:blipFill>
                <a:blip r:embed="rId32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Объект 3"/>
              <p:cNvSpPr txBox="1">
                <a:spLocks/>
              </p:cNvSpPr>
              <p:nvPr/>
            </p:nvSpPr>
            <p:spPr>
              <a:xfrm>
                <a:off x="9320267" y="2391286"/>
                <a:ext cx="625542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267" y="2391286"/>
                <a:ext cx="625542" cy="92198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847215" y="3940121"/>
                <a:ext cx="54619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15" y="3940121"/>
                <a:ext cx="546196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Объект 3"/>
              <p:cNvSpPr txBox="1">
                <a:spLocks/>
              </p:cNvSpPr>
              <p:nvPr/>
            </p:nvSpPr>
            <p:spPr>
              <a:xfrm>
                <a:off x="5496611" y="3745644"/>
                <a:ext cx="464655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611" y="3745644"/>
                <a:ext cx="464655" cy="925190"/>
              </a:xfrm>
              <a:prstGeom prst="rect">
                <a:avLst/>
              </a:prstGeom>
              <a:blipFill>
                <a:blip r:embed="rId35"/>
                <a:stretch>
                  <a:fillRect r="-18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Объект 3"/>
              <p:cNvSpPr txBox="1">
                <a:spLocks/>
              </p:cNvSpPr>
              <p:nvPr/>
            </p:nvSpPr>
            <p:spPr>
              <a:xfrm>
                <a:off x="7316058" y="3686679"/>
                <a:ext cx="615471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58" y="3686679"/>
                <a:ext cx="615471" cy="925190"/>
              </a:xfrm>
              <a:prstGeom prst="rect">
                <a:avLst/>
              </a:prstGeom>
              <a:blipFill>
                <a:blip r:embed="rId36"/>
                <a:stretch>
                  <a:fillRect r="-19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8005586" y="3928345"/>
                <a:ext cx="3133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86" y="3928345"/>
                <a:ext cx="313364" cy="584775"/>
              </a:xfrm>
              <a:prstGeom prst="rect">
                <a:avLst/>
              </a:prstGeom>
              <a:blipFill>
                <a:blip r:embed="rId37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/>
              <p:cNvSpPr/>
              <p:nvPr/>
            </p:nvSpPr>
            <p:spPr>
              <a:xfrm>
                <a:off x="8345016" y="3653311"/>
                <a:ext cx="1185494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016" y="3653311"/>
                <a:ext cx="1185494" cy="1017523"/>
              </a:xfrm>
              <a:prstGeom prst="rect">
                <a:avLst/>
              </a:prstGeom>
              <a:blipFill>
                <a:blip r:embed="rId38"/>
                <a:stretch>
                  <a:fillRect r="-20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 flipH="1">
                <a:off x="8854541" y="3630437"/>
                <a:ext cx="4206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54541" y="3630437"/>
                <a:ext cx="420605" cy="58477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9693417" y="3914476"/>
                <a:ext cx="4207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417" y="3914476"/>
                <a:ext cx="420749" cy="58477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Объект 3"/>
              <p:cNvSpPr txBox="1">
                <a:spLocks/>
              </p:cNvSpPr>
              <p:nvPr/>
            </p:nvSpPr>
            <p:spPr>
              <a:xfrm>
                <a:off x="10156580" y="3727145"/>
                <a:ext cx="538118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80" y="3727145"/>
                <a:ext cx="538118" cy="921984"/>
              </a:xfrm>
              <a:prstGeom prst="rect">
                <a:avLst/>
              </a:prstGeom>
              <a:blipFill>
                <a:blip r:embed="rId41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 flipH="1">
                <a:off x="6886578" y="5685234"/>
                <a:ext cx="6149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86578" y="5685234"/>
                <a:ext cx="614906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Объект 3"/>
              <p:cNvSpPr txBox="1">
                <a:spLocks/>
              </p:cNvSpPr>
              <p:nvPr/>
            </p:nvSpPr>
            <p:spPr>
              <a:xfrm flipH="1">
                <a:off x="5701853" y="5493269"/>
                <a:ext cx="929112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1853" y="5493269"/>
                <a:ext cx="929112" cy="925190"/>
              </a:xfrm>
              <a:prstGeom prst="rect">
                <a:avLst/>
              </a:prstGeom>
              <a:blipFill>
                <a:blip r:embed="rId43"/>
                <a:stretch>
                  <a:fillRect r="-24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Объект 3"/>
              <p:cNvSpPr txBox="1">
                <a:spLocks/>
              </p:cNvSpPr>
              <p:nvPr/>
            </p:nvSpPr>
            <p:spPr>
              <a:xfrm>
                <a:off x="7248610" y="5465528"/>
                <a:ext cx="756991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610" y="5465528"/>
                <a:ext cx="756991" cy="92339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865487" y="5685234"/>
                <a:ext cx="4138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487" y="5685234"/>
                <a:ext cx="413874" cy="58477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Прямоугольник 49"/>
              <p:cNvSpPr/>
              <p:nvPr/>
            </p:nvSpPr>
            <p:spPr>
              <a:xfrm>
                <a:off x="8250169" y="5415845"/>
                <a:ext cx="1372492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169" y="5415845"/>
                <a:ext cx="1372492" cy="1017523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 flipH="1">
                <a:off x="8856557" y="5367860"/>
                <a:ext cx="1597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56557" y="5367860"/>
                <a:ext cx="159716" cy="584775"/>
              </a:xfrm>
              <a:prstGeom prst="rect">
                <a:avLst/>
              </a:prstGeom>
              <a:blipFill>
                <a:blip r:embed="rId47"/>
                <a:stretch>
                  <a:fillRect r="-12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 flipH="1">
                <a:off x="9561605" y="5685234"/>
                <a:ext cx="610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61605" y="5685234"/>
                <a:ext cx="61056" cy="584775"/>
              </a:xfrm>
              <a:prstGeom prst="rect">
                <a:avLst/>
              </a:prstGeom>
              <a:blipFill>
                <a:blip r:embed="rId48"/>
                <a:stretch>
                  <a:fillRect r="-40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Объект 3"/>
              <p:cNvSpPr txBox="1">
                <a:spLocks/>
              </p:cNvSpPr>
              <p:nvPr/>
            </p:nvSpPr>
            <p:spPr>
              <a:xfrm>
                <a:off x="10028667" y="5435231"/>
                <a:ext cx="30562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𝟑𝟕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667" y="5435231"/>
                <a:ext cx="305624" cy="925190"/>
              </a:xfrm>
              <a:prstGeom prst="rect">
                <a:avLst/>
              </a:prstGeom>
              <a:blipFill>
                <a:blip r:embed="rId49"/>
                <a:stretch>
                  <a:fillRect r="-6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1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08712" y="431936"/>
            <a:ext cx="3744416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83-masala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57200" y="1434662"/>
                <a:ext cx="11704321" cy="1231106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Massasi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kg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bo‘lgan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pomidorga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bodring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piyoz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qo‘shib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salat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tayyorlandi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Salatning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massasini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toping.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57200" y="1434662"/>
                <a:ext cx="11704321" cy="1231106"/>
              </a:xfrm>
              <a:blipFill rotWithShape="0">
                <a:blip r:embed="rId2"/>
                <a:stretch>
                  <a:fillRect l="-1823" r="-260" b="-16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4176" y="3096394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5762" y="4174962"/>
            <a:ext cx="189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Bodring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816" y="4999554"/>
            <a:ext cx="148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176" y="590470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Salatning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016424" y="2788879"/>
                <a:ext cx="857927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424" y="2788879"/>
                <a:ext cx="857927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736504" y="3927717"/>
                <a:ext cx="76815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504" y="3927717"/>
                <a:ext cx="768159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334842" y="4729777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42" y="4729777"/>
                <a:ext cx="768159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979165" y="5522922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165" y="5522922"/>
                <a:ext cx="768159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889212" y="5522922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12" y="5522922"/>
                <a:ext cx="768159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771540" y="5580695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40" y="5580695"/>
                <a:ext cx="768159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6990" y="5797066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90" y="5797066"/>
                <a:ext cx="58381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526361" y="5747300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361" y="5747300"/>
                <a:ext cx="58381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505763" y="5797067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63" y="5797067"/>
                <a:ext cx="58381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869695" y="5467072"/>
                <a:ext cx="76815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695" y="5467072"/>
                <a:ext cx="768159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346130.selcdn.ru/storage1/include/site_418/section_192/thumbs/IMmcq_MjmhL1_1200x0_AybP2us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09" y="2550711"/>
            <a:ext cx="3481997" cy="30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96545" y="271141"/>
            <a:ext cx="5472608" cy="677108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Tenglik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o‘rinlimi</a:t>
            </a:r>
            <a:r>
              <a:rPr lang="en-US" sz="4400" b="1" dirty="0" smtClean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05625" y="1824682"/>
                <a:ext cx="483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25" y="1824682"/>
                <a:ext cx="4833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/>
              <p:cNvSpPr txBox="1">
                <a:spLocks/>
              </p:cNvSpPr>
              <p:nvPr/>
            </p:nvSpPr>
            <p:spPr>
              <a:xfrm>
                <a:off x="745282" y="1613827"/>
                <a:ext cx="67214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2" y="1613827"/>
                <a:ext cx="672144" cy="925190"/>
              </a:xfrm>
              <a:prstGeom prst="rect">
                <a:avLst/>
              </a:prstGeom>
              <a:blipFill>
                <a:blip r:embed="rId3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3"/>
              <p:cNvSpPr txBox="1">
                <a:spLocks/>
              </p:cNvSpPr>
              <p:nvPr/>
            </p:nvSpPr>
            <p:spPr>
              <a:xfrm>
                <a:off x="1995767" y="1589488"/>
                <a:ext cx="729734" cy="93519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67" y="1589488"/>
                <a:ext cx="729734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77224" y="1735928"/>
                <a:ext cx="5836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24" y="1735928"/>
                <a:ext cx="58363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/>
              <p:cNvSpPr txBox="1">
                <a:spLocks/>
              </p:cNvSpPr>
              <p:nvPr/>
            </p:nvSpPr>
            <p:spPr>
              <a:xfrm>
                <a:off x="2956110" y="1589488"/>
                <a:ext cx="602369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10" y="1589488"/>
                <a:ext cx="602369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05625" y="3455020"/>
                <a:ext cx="483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625" y="3455020"/>
                <a:ext cx="4833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3"/>
              <p:cNvSpPr txBox="1">
                <a:spLocks/>
              </p:cNvSpPr>
              <p:nvPr/>
            </p:nvSpPr>
            <p:spPr>
              <a:xfrm>
                <a:off x="744425" y="3221478"/>
                <a:ext cx="72973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25" y="3221478"/>
                <a:ext cx="729734" cy="925190"/>
              </a:xfrm>
              <a:prstGeom prst="rect">
                <a:avLst/>
              </a:prstGeom>
              <a:blipFill>
                <a:blip r:embed="rId8"/>
                <a:stretch>
                  <a:fillRect r="-2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3"/>
              <p:cNvSpPr txBox="1">
                <a:spLocks/>
              </p:cNvSpPr>
              <p:nvPr/>
            </p:nvSpPr>
            <p:spPr>
              <a:xfrm>
                <a:off x="1995767" y="3240410"/>
                <a:ext cx="729734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67" y="3240410"/>
                <a:ext cx="729734" cy="9233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77224" y="3385476"/>
                <a:ext cx="5836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24" y="3385476"/>
                <a:ext cx="58363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Объект 3"/>
              <p:cNvSpPr txBox="1">
                <a:spLocks/>
              </p:cNvSpPr>
              <p:nvPr/>
            </p:nvSpPr>
            <p:spPr>
              <a:xfrm>
                <a:off x="2842091" y="3224684"/>
                <a:ext cx="729734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91" y="3224684"/>
                <a:ext cx="729734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809251" y="5274472"/>
                <a:ext cx="6103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51" y="5274472"/>
                <a:ext cx="61038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3"/>
              <p:cNvSpPr txBox="1">
                <a:spLocks/>
              </p:cNvSpPr>
              <p:nvPr/>
            </p:nvSpPr>
            <p:spPr>
              <a:xfrm>
                <a:off x="764438" y="5106861"/>
                <a:ext cx="1023882" cy="8890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3200" b="1" kern="0" dirty="0" smtClean="0">
                    <a:solidFill>
                      <a:srgbClr val="C0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 </m:t>
                    </m:r>
                    <m:f>
                      <m:fPr>
                        <m:ctrlPr>
                          <a:rPr lang="ru-RU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0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8" y="5106861"/>
                <a:ext cx="1023882" cy="889090"/>
              </a:xfrm>
              <a:prstGeom prst="rect">
                <a:avLst/>
              </a:prstGeom>
              <a:blipFill>
                <a:blip r:embed="rId13"/>
                <a:stretch>
                  <a:fillRect l="-23810" b="-7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бъект 3"/>
              <p:cNvSpPr txBox="1">
                <a:spLocks/>
              </p:cNvSpPr>
              <p:nvPr/>
            </p:nvSpPr>
            <p:spPr>
              <a:xfrm>
                <a:off x="2034683" y="5090189"/>
                <a:ext cx="921428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83" y="5090189"/>
                <a:ext cx="921428" cy="9233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645066" y="5194722"/>
                <a:ext cx="11439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1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66" y="5194722"/>
                <a:ext cx="1143929" cy="707886"/>
              </a:xfrm>
              <a:prstGeom prst="rect">
                <a:avLst/>
              </a:prstGeom>
              <a:blipFill>
                <a:blip r:embed="rId1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579269" y="1844188"/>
                <a:ext cx="483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269" y="1844188"/>
                <a:ext cx="48339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Объект 3"/>
              <p:cNvSpPr txBox="1">
                <a:spLocks/>
              </p:cNvSpPr>
              <p:nvPr/>
            </p:nvSpPr>
            <p:spPr>
              <a:xfrm>
                <a:off x="4618925" y="1644421"/>
                <a:ext cx="714009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925" y="1644421"/>
                <a:ext cx="714009" cy="925190"/>
              </a:xfrm>
              <a:prstGeom prst="rect">
                <a:avLst/>
              </a:prstGeom>
              <a:blipFill>
                <a:blip r:embed="rId17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Объект 3"/>
              <p:cNvSpPr txBox="1">
                <a:spLocks/>
              </p:cNvSpPr>
              <p:nvPr/>
            </p:nvSpPr>
            <p:spPr>
              <a:xfrm>
                <a:off x="5869411" y="1610368"/>
                <a:ext cx="729734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411" y="1610368"/>
                <a:ext cx="729734" cy="923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350868" y="1755434"/>
                <a:ext cx="5836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68" y="1755434"/>
                <a:ext cx="583637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Объект 3"/>
              <p:cNvSpPr txBox="1">
                <a:spLocks/>
              </p:cNvSpPr>
              <p:nvPr/>
            </p:nvSpPr>
            <p:spPr>
              <a:xfrm>
                <a:off x="6715735" y="1594642"/>
                <a:ext cx="729734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35" y="1594642"/>
                <a:ext cx="729734" cy="9219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5695859" y="3511754"/>
                <a:ext cx="483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859" y="3511754"/>
                <a:ext cx="483399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Объект 3"/>
              <p:cNvSpPr txBox="1">
                <a:spLocks/>
              </p:cNvSpPr>
              <p:nvPr/>
            </p:nvSpPr>
            <p:spPr>
              <a:xfrm>
                <a:off x="4735515" y="3289779"/>
                <a:ext cx="672144" cy="96763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15" y="3289779"/>
                <a:ext cx="672144" cy="967637"/>
              </a:xfrm>
              <a:prstGeom prst="rect">
                <a:avLst/>
              </a:prstGeom>
              <a:blipFill>
                <a:blip r:embed="rId22"/>
                <a:stretch>
                  <a:fillRect r="-2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Объект 3"/>
              <p:cNvSpPr txBox="1">
                <a:spLocks/>
              </p:cNvSpPr>
              <p:nvPr/>
            </p:nvSpPr>
            <p:spPr>
              <a:xfrm>
                <a:off x="5968752" y="3289779"/>
                <a:ext cx="729734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52" y="3289779"/>
                <a:ext cx="729734" cy="9233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6467458" y="3423000"/>
                <a:ext cx="5836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58" y="3423000"/>
                <a:ext cx="583637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Объект 3"/>
              <p:cNvSpPr txBox="1">
                <a:spLocks/>
              </p:cNvSpPr>
              <p:nvPr/>
            </p:nvSpPr>
            <p:spPr>
              <a:xfrm>
                <a:off x="6832325" y="3304022"/>
                <a:ext cx="72973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25" y="3304022"/>
                <a:ext cx="729734" cy="9251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809879" y="5179320"/>
                <a:ext cx="483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879" y="5179320"/>
                <a:ext cx="483399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Объект 3"/>
              <p:cNvSpPr txBox="1">
                <a:spLocks/>
              </p:cNvSpPr>
              <p:nvPr/>
            </p:nvSpPr>
            <p:spPr>
              <a:xfrm>
                <a:off x="4849535" y="4953359"/>
                <a:ext cx="729734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1" i="1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35" y="4953359"/>
                <a:ext cx="729734" cy="925190"/>
              </a:xfrm>
              <a:prstGeom prst="rect">
                <a:avLst/>
              </a:prstGeom>
              <a:blipFill>
                <a:blip r:embed="rId27"/>
                <a:stretch>
                  <a:fillRect r="-26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Объект 3"/>
              <p:cNvSpPr txBox="1">
                <a:spLocks/>
              </p:cNvSpPr>
              <p:nvPr/>
            </p:nvSpPr>
            <p:spPr>
              <a:xfrm>
                <a:off x="6100021" y="4945500"/>
                <a:ext cx="729734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021" y="4945500"/>
                <a:ext cx="729734" cy="923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6581478" y="5090566"/>
                <a:ext cx="5836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78" y="5090566"/>
                <a:ext cx="583637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 flipH="1">
                <a:off x="5621132" y="4899968"/>
                <a:ext cx="3299947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ker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21132" y="4899968"/>
                <a:ext cx="3299947" cy="102752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H="1">
            <a:off x="4082448" y="1440210"/>
            <a:ext cx="14096" cy="47525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fs00.infourok.ru/images/doc/113/133451/img1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28" y="1627012"/>
            <a:ext cx="3082996" cy="29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628115" y="1755434"/>
            <a:ext cx="307105" cy="5712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88130" y="3430313"/>
            <a:ext cx="307105" cy="5712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85265" y="3518525"/>
            <a:ext cx="307105" cy="5712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4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21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96144" y="3004141"/>
                <a:ext cx="5184576" cy="3877985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1 kg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ning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yog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‘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kg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ning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qismi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20 kg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yog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‘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(x : 5) · 1= 20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x= 20 · 5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x=100 kg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6144" y="3004141"/>
                <a:ext cx="5184576" cy="3877985"/>
              </a:xfrm>
              <a:blipFill rotWithShape="0">
                <a:blip r:embed="rId2"/>
                <a:stretch>
                  <a:fillRect l="-4113" b="-1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32647" y="431936"/>
            <a:ext cx="3393427" cy="677108"/>
          </a:xfrm>
        </p:spPr>
        <p:txBody>
          <a:bodyPr/>
          <a:lstStyle/>
          <a:p>
            <a:r>
              <a:rPr lang="en-US" sz="4400" b="1" dirty="0" smtClean="0"/>
              <a:t>95-masala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96144" y="1440210"/>
                <a:ext cx="11737304" cy="1231106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Agar 1 kg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pistaning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qismini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‘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tashkil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qilsa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, 20 kg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pista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yog‘i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olish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uchun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necha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kilogramm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pista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kerak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?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96144" y="1440210"/>
                <a:ext cx="11737304" cy="1231106"/>
              </a:xfrm>
              <a:blipFill rotWithShape="0">
                <a:blip r:embed="rId3"/>
                <a:stretch>
                  <a:fillRect l="-1817" b="-16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vk.vkfaces.com/845523/v845523111/104915/_1q2ehHw4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8752" y="3168402"/>
            <a:ext cx="3168352" cy="32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s://fs01.urokimatematiki.ru/e/001c47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1296194"/>
            <a:ext cx="122413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96344" y="1296194"/>
            <a:ext cx="777686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3-betdagi     96-, 97-, 98-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11112</TotalTime>
  <Words>183</Words>
  <Application>Microsoft Office PowerPoint</Application>
  <PresentationFormat>Произвольный</PresentationFormat>
  <Paragraphs>143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MATEMATIKA</vt:lpstr>
      <vt:lpstr>To‘g‘ri kasrlar :</vt:lpstr>
      <vt:lpstr>Презентация PowerPoint</vt:lpstr>
      <vt:lpstr>Презентация PowerPoint</vt:lpstr>
      <vt:lpstr>Презентация PowerPoint</vt:lpstr>
      <vt:lpstr>Презентация PowerPoint</vt:lpstr>
      <vt:lpstr>1 kg ning  1/5 qismi yog‘   x kg ning  1/5 qismi 20 kg yog‘  (x : 5) · 1= 20 x= 20 · 5 x=100 kg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889</cp:revision>
  <dcterms:created xsi:type="dcterms:W3CDTF">2020-04-09T07:32:19Z</dcterms:created>
  <dcterms:modified xsi:type="dcterms:W3CDTF">2020-12-16T09:42:26Z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