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429" r:id="rId3"/>
    <p:sldId id="433" r:id="rId4"/>
    <p:sldId id="434" r:id="rId5"/>
    <p:sldId id="431" r:id="rId6"/>
    <p:sldId id="435" r:id="rId7"/>
    <p:sldId id="436" r:id="rId8"/>
    <p:sldId id="432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56" d="100"/>
          <a:sy n="56" d="100"/>
        </p:scale>
        <p:origin x="89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6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425579" y="2375112"/>
            <a:ext cx="7776864" cy="1718961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SINIQ CHIZIQ </a:t>
            </a:r>
            <a:endParaRPr lang="uz-Cyrl-UZ" altLang="ru-RU" sz="5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>
              <a:spcBef>
                <a:spcPts val="245"/>
              </a:spcBef>
            </a:pPr>
            <a:r>
              <a:rPr lang="en-US" alt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alt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 UZUNLIGI 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86273"/>
            <a:chOff x="439458" y="322808"/>
            <a:chExt cx="4985770" cy="48925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72243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24536" y="2298923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5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07" y="4140978"/>
            <a:ext cx="4131540" cy="2850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4365" y="2645810"/>
            <a:ext cx="760549" cy="1481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4365" y="4764996"/>
            <a:ext cx="760549" cy="1440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84113" y="736046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120" y="1440210"/>
            <a:ext cx="12601400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Ketma</a:t>
            </a:r>
            <a:r>
              <a:rPr lang="en-US" sz="2800" b="1" dirty="0" smtClean="0">
                <a:solidFill>
                  <a:schemeClr val="tx1"/>
                </a:solidFill>
              </a:rPr>
              <a:t> –</a:t>
            </a:r>
            <a:r>
              <a:rPr lang="en-US" sz="2800" b="1" dirty="0" err="1" smtClean="0">
                <a:solidFill>
                  <a:schemeClr val="tx1"/>
                </a:solidFill>
              </a:rPr>
              <a:t>ket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kelgan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  <a:r>
              <a:rPr lang="uz-Cyrl-U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qo‘shnilari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yotmaydigan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tashkil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topgan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siniq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chiziq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deyiladi.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8471" y="2774891"/>
            <a:ext cx="813709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ABCDEFK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FK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bo‘g‘inlari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360240" y="4968602"/>
            <a:ext cx="432048" cy="720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360240" y="4320530"/>
            <a:ext cx="432048" cy="6480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60240" y="3595874"/>
            <a:ext cx="432048" cy="720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2288" y="3600450"/>
            <a:ext cx="576064" cy="3554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24338" y="3960490"/>
            <a:ext cx="144014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235122" y="4644566"/>
            <a:ext cx="421262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634951" y="509780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47213" y="430347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17493" y="357438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89713" y="31658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4806" y="40675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85478" y="476017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28097" y="545518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49907" y="3394518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16549" y="3740470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29788" y="474234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89088" y="4413733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14206" y="4092544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7497" y="545784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05383" y="509780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579" y="263720"/>
            <a:ext cx="504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SINIQ CHIZIQ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77822" y="1325651"/>
            <a:ext cx="3384376" cy="544101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sz="half" idx="2"/>
          </p:nvPr>
        </p:nvSpPr>
        <p:spPr>
          <a:xfrm>
            <a:off x="424136" y="1296194"/>
            <a:ext cx="7344816" cy="5601533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Boshlang‘ich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oxirgi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ustma</a:t>
            </a:r>
            <a:r>
              <a:rPr lang="en-US" sz="2800" b="1" dirty="0" smtClean="0">
                <a:solidFill>
                  <a:schemeClr val="tx1"/>
                </a:solidFill>
              </a:rPr>
              <a:t> –</a:t>
            </a:r>
            <a:r>
              <a:rPr lang="en-US" sz="2800" b="1" dirty="0" err="1" smtClean="0">
                <a:solidFill>
                  <a:schemeClr val="tx1"/>
                </a:solidFill>
              </a:rPr>
              <a:t>ust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tushadigan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chiziqni</a:t>
            </a:r>
            <a:r>
              <a:rPr lang="en-US" sz="2800" b="1" dirty="0" smtClean="0">
                <a:solidFill>
                  <a:schemeClr val="tx1"/>
                </a:solidFill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</a:rPr>
              <a:t>yopiq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siniq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deyiladi.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O‘z</a:t>
            </a:r>
            <a:r>
              <a:rPr lang="en-US" sz="2800" b="1" dirty="0" smtClean="0">
                <a:solidFill>
                  <a:schemeClr val="tx1"/>
                </a:solidFill>
              </a:rPr>
              <a:t> –</a:t>
            </a:r>
            <a:r>
              <a:rPr lang="en-US" sz="2800" b="1" dirty="0" err="1" smtClean="0">
                <a:solidFill>
                  <a:schemeClr val="tx1"/>
                </a:solidFill>
              </a:rPr>
              <a:t>o‘zini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kesmaydigan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yopiq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ko‘pburchak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uz-Cyrl-U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ko‘pburchaklar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</a:rPr>
              <a:t>uchburchak</a:t>
            </a:r>
            <a:r>
              <a:rPr lang="en-US" sz="28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to‘rtburchak</a:t>
            </a:r>
            <a:r>
              <a:rPr lang="en-US" sz="2800" b="1" dirty="0" smtClean="0">
                <a:solidFill>
                  <a:srgbClr val="0070C0"/>
                </a:solidFill>
              </a:rPr>
              <a:t>,</a:t>
            </a:r>
            <a:r>
              <a:rPr lang="uz-Cyrl-UZ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beshburchak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uz-Cyrl-UZ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oltiburchak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hokazo</a:t>
            </a:r>
            <a:r>
              <a:rPr lang="en-US" sz="2800" b="1" dirty="0" smtClean="0">
                <a:solidFill>
                  <a:schemeClr val="tx1"/>
                </a:solidFill>
              </a:rPr>
              <a:t> deb ham </a:t>
            </a:r>
            <a:r>
              <a:rPr lang="en-US" sz="2800" b="1" dirty="0" err="1" smtClean="0">
                <a:solidFill>
                  <a:schemeClr val="tx1"/>
                </a:solidFill>
              </a:rPr>
              <a:t>nomlanadi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bo‘g‘inlari</a:t>
            </a:r>
            <a:r>
              <a:rPr lang="en-US" sz="2800" b="1" dirty="0" smtClean="0">
                <a:solidFill>
                  <a:schemeClr val="tx1"/>
                </a:solidFill>
              </a:rPr>
              <a:t> ) </a:t>
            </a:r>
            <a:r>
              <a:rPr lang="en-US" sz="2800" b="1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Ko‘pburchak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perimetri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0560" y="288082"/>
            <a:ext cx="5370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 SINIQ CHIZIQ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80520" y="288083"/>
            <a:ext cx="6336705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579-MASALA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120" y="1296194"/>
            <a:ext cx="11881401" cy="1292662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sz="2800" b="1" dirty="0" err="1" smtClean="0">
                <a:solidFill>
                  <a:schemeClr val="tx1"/>
                </a:solidFill>
              </a:rPr>
              <a:t>Yetti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bo‘g‘inli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uz-Cyrl-U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bo‘g‘inlarini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chemeClr val="tx1"/>
                </a:solidFill>
              </a:rPr>
              <a:t>Rasmda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raqam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belgilari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bo‘ladimi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72208" y="3384428"/>
            <a:ext cx="504056" cy="9143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76264" y="3384427"/>
            <a:ext cx="93610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2368" y="3384427"/>
            <a:ext cx="936104" cy="6805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48472" y="3384426"/>
            <a:ext cx="648072" cy="6805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96544" y="3384426"/>
            <a:ext cx="914400" cy="914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32648" y="3384426"/>
            <a:ext cx="504056" cy="914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36704" y="3384426"/>
            <a:ext cx="936104" cy="32055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875762" y="4071188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0206" y="410453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36786" y="3147285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66334" y="3157118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13290" y="3830662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59586" y="315039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7676" y="3150399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19768" y="3454662"/>
            <a:ext cx="29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5566" y="315408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824" y="2920421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19657" y="430459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96072" y="287747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62583" y="40737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03040" y="293747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24236" y="28993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1022" y="40429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9992" y="5040610"/>
            <a:ext cx="7438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Bo‘g‘inlari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FG,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Ha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38" y="2731167"/>
            <a:ext cx="5558903" cy="24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0560" y="112984"/>
            <a:ext cx="4392488" cy="830997"/>
          </a:xfrm>
        </p:spPr>
        <p:txBody>
          <a:bodyPr/>
          <a:lstStyle/>
          <a:p>
            <a:pPr algn="ctr"/>
            <a:r>
              <a:rPr lang="en-US" sz="5400" dirty="0"/>
              <a:t>M</a:t>
            </a:r>
            <a:r>
              <a:rPr lang="en-US" sz="5400" dirty="0" smtClean="0"/>
              <a:t>asala</a:t>
            </a:r>
            <a:endParaRPr lang="ru-RU" sz="5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424136" y="1445931"/>
            <a:ext cx="11809393" cy="8617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Rasmda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shakldagini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uz-Cyrl-UZ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a)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   b) </a:t>
            </a:r>
            <a:r>
              <a:rPr lang="en-US" sz="2800" b="1" dirty="0" err="1" smtClean="0">
                <a:solidFill>
                  <a:schemeClr val="tx1"/>
                </a:solidFill>
              </a:rPr>
              <a:t>yopiq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    d) ko‘pburchak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0" y="2712064"/>
            <a:ext cx="6696744" cy="35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794" y="216074"/>
            <a:ext cx="5934828" cy="830997"/>
          </a:xfrm>
        </p:spPr>
        <p:txBody>
          <a:bodyPr/>
          <a:lstStyle/>
          <a:p>
            <a:r>
              <a:rPr lang="en-US" sz="5400" dirty="0" smtClean="0"/>
              <a:t>582-masala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2168" y="4176514"/>
            <a:ext cx="4464496" cy="258532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P=13 cm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13=7+2 · x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2 · x=13-7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2 · x=6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x=6:2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x=3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593369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Uchta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bo‘g‘indan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</a:t>
            </a:r>
            <a:r>
              <a:rPr lang="en-US" sz="2800" b="1" dirty="0" smtClean="0">
                <a:solidFill>
                  <a:schemeClr val="tx1"/>
                </a:solidFill>
              </a:rPr>
              <a:t> 13 cm.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birinchi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bo‘g‘ini</a:t>
            </a:r>
            <a:r>
              <a:rPr lang="en-US" sz="2800" b="1" dirty="0" smtClean="0">
                <a:solidFill>
                  <a:schemeClr val="tx1"/>
                </a:solidFill>
              </a:rPr>
              <a:t> 7 cm,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ikkitasi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o‘zaro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Bu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54794" y="4129457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66962" y="4129457"/>
            <a:ext cx="1872208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66962" y="5065561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17577" y="3925919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01953" y="3925919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1953" y="4865505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7358" y="4865505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38482" y="468747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150117">
            <a:off x="5589576" y="427417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87746" y="3384426"/>
            <a:ext cx="1519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47813" y="479357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23948" y="48039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1824" y="36556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95985" y="36625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423" y="216074"/>
            <a:ext cx="4535681" cy="677108"/>
          </a:xfrm>
        </p:spPr>
        <p:txBody>
          <a:bodyPr/>
          <a:lstStyle/>
          <a:p>
            <a:r>
              <a:rPr lang="en-US" sz="4400" dirty="0" smtClean="0"/>
              <a:t>587-masala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0872" y="1599501"/>
            <a:ext cx="11250527" cy="172354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Rasmda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Obod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qishloqdan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Ozod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qishloqqa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olib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boradi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a) </a:t>
            </a:r>
            <a:r>
              <a:rPr lang="en-US" sz="2800" b="1" dirty="0" err="1" smtClean="0">
                <a:solidFill>
                  <a:schemeClr val="tx1"/>
                </a:solidFill>
              </a:rPr>
              <a:t>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qisqa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b) </a:t>
            </a:r>
            <a:r>
              <a:rPr lang="en-US" sz="2800" b="1" dirty="0" err="1">
                <a:solidFill>
                  <a:schemeClr val="tx1"/>
                </a:solidFill>
              </a:rPr>
              <a:t>e</a:t>
            </a:r>
            <a:r>
              <a:rPr lang="en-US" sz="2800" b="1" dirty="0" err="1" smtClean="0">
                <a:solidFill>
                  <a:schemeClr val="tx1"/>
                </a:solidFill>
              </a:rPr>
              <a:t>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408912" y="6624786"/>
            <a:ext cx="5568696" cy="33855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2332" y="359848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1-yo‘l : 12+15+20+6=53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2-yo‘l : 21+31=52 km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3-yo‘l : 5+14+22+21=62 km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2-yo‘l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3-yo‘l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36" y="2892163"/>
            <a:ext cx="5050070" cy="29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544" y="252079"/>
            <a:ext cx="5184576" cy="738664"/>
          </a:xfrm>
        </p:spPr>
        <p:txBody>
          <a:bodyPr/>
          <a:lstStyle/>
          <a:p>
            <a:r>
              <a:rPr lang="ru-RU" sz="4800" dirty="0" smtClean="0"/>
              <a:t>588-</a:t>
            </a:r>
            <a:r>
              <a:rPr lang="en-US" sz="4800" dirty="0" smtClean="0"/>
              <a:t> masala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 flipV="1">
            <a:off x="6544816" y="2376313"/>
            <a:ext cx="5616705" cy="3600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7" y="1425901"/>
            <a:ext cx="11980952" cy="45714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476" y="4248522"/>
            <a:ext cx="3719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ABCDEF - 122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ABCDHJF- 116 km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AGDEF -114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4)AGDHJF - 108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AKLDEF - 125 km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AKLDHJF -119 km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881343" y="4397713"/>
            <a:ext cx="720080" cy="2514736"/>
          </a:xfrm>
          <a:prstGeom prst="rightBrace">
            <a:avLst>
              <a:gd name="adj1" fmla="val 365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6170" y="4608824"/>
            <a:ext cx="7438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AGDHJF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AKLDEF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7194" y="231925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6148" y="14259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4696" y="1439778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7316" y="258101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06216" y="152772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77264" y="2274689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25028" y="259678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68664" y="298567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1343" y="3481429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26971" y="310278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678140" y="3067369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41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0" y="1296194"/>
            <a:ext cx="12313368" cy="5619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8332" y="338442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 129-betdagi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589-,590-,591,- 592-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masalalarni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9329</TotalTime>
  <Words>444</Words>
  <Application>Microsoft Office PowerPoint</Application>
  <PresentationFormat>Произвольный</PresentationFormat>
  <Paragraphs>113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Masala</vt:lpstr>
      <vt:lpstr>582-masala</vt:lpstr>
      <vt:lpstr>587-masala</vt:lpstr>
      <vt:lpstr>588- 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710</cp:revision>
  <dcterms:created xsi:type="dcterms:W3CDTF">2020-04-09T07:32:19Z</dcterms:created>
  <dcterms:modified xsi:type="dcterms:W3CDTF">2020-12-04T06:36:08Z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