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58" r:id="rId3"/>
    <p:sldId id="460" r:id="rId4"/>
    <p:sldId id="461" r:id="rId5"/>
    <p:sldId id="465" r:id="rId6"/>
    <p:sldId id="467" r:id="rId7"/>
    <p:sldId id="462" r:id="rId8"/>
    <p:sldId id="466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0293" autoAdjust="0"/>
  </p:normalViewPr>
  <p:slideViewPr>
    <p:cSldViewPr>
      <p:cViewPr varScale="1">
        <p:scale>
          <a:sx n="56" d="100"/>
          <a:sy n="56" d="100"/>
        </p:scale>
        <p:origin x="916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02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84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60240" y="2314566"/>
            <a:ext cx="8184219" cy="86231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:</a:t>
            </a:r>
            <a:endParaRPr lang="en-US" sz="88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672608" y="2314566"/>
            <a:ext cx="7775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chemeClr val="tx2"/>
                </a:solidFill>
                <a:latin typeface="Arial Black" pitchFamily="34" charset="0"/>
              </a:rPr>
              <a:t>TO‘G‘RI VA NOTO‘G‘RI KASRLAR</a:t>
            </a:r>
            <a:endParaRPr lang="ru-RU" sz="48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48272" y="3462838"/>
            <a:ext cx="2448272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7437" y="2372116"/>
            <a:ext cx="793773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88572" y="230010"/>
            <a:ext cx="4896544" cy="1354217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1144216" y="1883104"/>
                <a:ext cx="576064" cy="97802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200" b="1" dirty="0" smtClean="0"/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1144216" y="1883104"/>
                <a:ext cx="576064" cy="978025"/>
              </a:xfrm>
              <a:blipFill>
                <a:blip r:embed="rId2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24137" y="2016274"/>
            <a:ext cx="76070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/>
              <a:t>a)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3484" y="4248522"/>
            <a:ext cx="6207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/>
              <a:t>b)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56340" y="2316327"/>
            <a:ext cx="6207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/>
              <a:t>d)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20679" y="4525521"/>
            <a:ext cx="4563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/>
              <a:t>e)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552045" y="1871006"/>
                <a:ext cx="840295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045" y="1871006"/>
                <a:ext cx="840295" cy="1133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94185" y="1996685"/>
                <a:ext cx="756154" cy="1133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185" y="1996685"/>
                <a:ext cx="756154" cy="11333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74551" y="1815619"/>
                <a:ext cx="840294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551" y="1815619"/>
                <a:ext cx="840294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659833" y="4163695"/>
                <a:ext cx="111601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833" y="4163695"/>
                <a:ext cx="1116010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489792" y="4163695"/>
                <a:ext cx="884022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𝟔𝟕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9792" y="4163695"/>
                <a:ext cx="884022" cy="1133067"/>
              </a:xfrm>
              <a:prstGeom prst="rect">
                <a:avLst/>
              </a:prstGeom>
              <a:blipFill>
                <a:blip r:embed="rId7"/>
                <a:stretch>
                  <a:fillRect r="-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43324" y="4330757"/>
                <a:ext cx="840295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𝟓𝟏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324" y="4330757"/>
                <a:ext cx="840295" cy="11310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30284" y="4330756"/>
                <a:ext cx="684562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𝟓𝟏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284" y="4330756"/>
                <a:ext cx="684562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1818249" y="4808796"/>
            <a:ext cx="8965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yoki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36510" y="2241121"/>
            <a:ext cx="7937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yoki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6768145" y="4578052"/>
            <a:ext cx="8625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yoki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 rot="10800000">
                <a:off x="6430089" y="2389279"/>
                <a:ext cx="864096" cy="4718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</m:oMath>
                  </m:oMathPara>
                </a14:m>
                <a:endParaRPr lang="ru-RU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430089" y="2389279"/>
                <a:ext cx="864096" cy="47185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701348" y="2199163"/>
                <a:ext cx="864096" cy="4718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</m:oMath>
                  </m:oMathPara>
                </a14:m>
                <a:endParaRPr lang="ru-RU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8" y="2199163"/>
                <a:ext cx="864096" cy="4718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 rot="10800000">
                <a:off x="1725820" y="4787409"/>
                <a:ext cx="864096" cy="4718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</m:oMath>
                  </m:oMathPara>
                </a14:m>
                <a:endParaRPr lang="ru-RU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725820" y="4787409"/>
                <a:ext cx="864096" cy="4718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 rot="10800000">
                <a:off x="6673486" y="4607669"/>
                <a:ext cx="864096" cy="4718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</m:oMath>
                  </m:oMathPara>
                </a14:m>
                <a:endParaRPr lang="ru-RU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673486" y="4607669"/>
                <a:ext cx="864096" cy="4718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750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76464" y="347385"/>
            <a:ext cx="7272808" cy="660778"/>
          </a:xfrm>
        </p:spPr>
        <p:txBody>
          <a:bodyPr/>
          <a:lstStyle/>
          <a:p>
            <a:r>
              <a:rPr lang="en-US" sz="4400" b="1" dirty="0" smtClean="0"/>
              <a:t>To‘g‘ri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no‘to‘g‘ri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</a:t>
            </a:r>
            <a:endParaRPr lang="ru-RU" sz="4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68" y="4896594"/>
            <a:ext cx="3809524" cy="1219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42" y="1584226"/>
            <a:ext cx="1971429" cy="115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432" y="1509068"/>
            <a:ext cx="2533333" cy="1009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977" y="3019497"/>
            <a:ext cx="2571429" cy="1085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7358" y="4896594"/>
            <a:ext cx="2514286" cy="10857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68" y="3240410"/>
            <a:ext cx="1971429" cy="1152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7747310" y="4945405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310" y="4945405"/>
                <a:ext cx="480629" cy="988091"/>
              </a:xfrm>
              <a:prstGeom prst="rect">
                <a:avLst/>
              </a:prstGeom>
              <a:blipFill>
                <a:blip r:embed="rId7"/>
                <a:stretch>
                  <a:fillRect l="-1266" r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6119471" y="3068308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471" y="3068308"/>
                <a:ext cx="480629" cy="988091"/>
              </a:xfrm>
              <a:prstGeom prst="rect">
                <a:avLst/>
              </a:prstGeom>
              <a:blipFill>
                <a:blip r:embed="rId8"/>
                <a:stretch>
                  <a:fillRect l="-1266" r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3"/>
              <p:cNvSpPr txBox="1">
                <a:spLocks/>
              </p:cNvSpPr>
              <p:nvPr/>
            </p:nvSpPr>
            <p:spPr>
              <a:xfrm>
                <a:off x="6102026" y="1497452"/>
                <a:ext cx="480629" cy="10174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026" y="1497452"/>
                <a:ext cx="480629" cy="1017458"/>
              </a:xfrm>
              <a:prstGeom prst="rect">
                <a:avLst/>
              </a:prstGeom>
              <a:blipFill>
                <a:blip r:embed="rId9"/>
                <a:stretch>
                  <a:fillRect l="-1266" r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>
            <a:stCxn id="13" idx="3"/>
          </p:cNvCxnSpPr>
          <p:nvPr/>
        </p:nvCxnSpPr>
        <p:spPr>
          <a:xfrm flipV="1">
            <a:off x="6582655" y="1774149"/>
            <a:ext cx="1164655" cy="2320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6912165" y="3240410"/>
            <a:ext cx="1504859" cy="3219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931007" y="3240410"/>
            <a:ext cx="486017" cy="15561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634486" y="1416400"/>
            <a:ext cx="3014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403664" y="2819906"/>
            <a:ext cx="3443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00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59-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20663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noto‘g‘ri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ekanligini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981855" y="2576872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855" y="2576872"/>
                <a:ext cx="480629" cy="9880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3"/>
              <p:cNvSpPr txBox="1">
                <a:spLocks/>
              </p:cNvSpPr>
              <p:nvPr/>
            </p:nvSpPr>
            <p:spPr>
              <a:xfrm>
                <a:off x="1682932" y="2562786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32" y="2562786"/>
                <a:ext cx="480629" cy="988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3"/>
              <p:cNvSpPr txBox="1">
                <a:spLocks/>
              </p:cNvSpPr>
              <p:nvPr/>
            </p:nvSpPr>
            <p:spPr>
              <a:xfrm>
                <a:off x="2319451" y="2576872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451" y="2576872"/>
                <a:ext cx="480629" cy="988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3"/>
              <p:cNvSpPr txBox="1">
                <a:spLocks/>
              </p:cNvSpPr>
              <p:nvPr/>
            </p:nvSpPr>
            <p:spPr>
              <a:xfrm>
                <a:off x="2896415" y="2576872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415" y="2576872"/>
                <a:ext cx="480629" cy="988091"/>
              </a:xfrm>
              <a:prstGeom prst="rect">
                <a:avLst/>
              </a:prstGeom>
              <a:blipFill>
                <a:blip r:embed="rId5"/>
                <a:stretch>
                  <a:fillRect r="-41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3728538" y="2562786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538" y="2562786"/>
                <a:ext cx="480629" cy="988091"/>
              </a:xfrm>
              <a:prstGeom prst="rect">
                <a:avLst/>
              </a:prstGeom>
              <a:blipFill>
                <a:blip r:embed="rId6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бъект 3"/>
              <p:cNvSpPr txBox="1">
                <a:spLocks/>
              </p:cNvSpPr>
              <p:nvPr/>
            </p:nvSpPr>
            <p:spPr>
              <a:xfrm>
                <a:off x="4372293" y="2562785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293" y="2562785"/>
                <a:ext cx="480629" cy="988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3"/>
              <p:cNvSpPr txBox="1">
                <a:spLocks/>
              </p:cNvSpPr>
              <p:nvPr/>
            </p:nvSpPr>
            <p:spPr>
              <a:xfrm>
                <a:off x="5054664" y="2582777"/>
                <a:ext cx="750421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664" y="2582777"/>
                <a:ext cx="750421" cy="9880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бъект 3"/>
              <p:cNvSpPr txBox="1">
                <a:spLocks/>
              </p:cNvSpPr>
              <p:nvPr/>
            </p:nvSpPr>
            <p:spPr>
              <a:xfrm>
                <a:off x="5968489" y="2576872"/>
                <a:ext cx="1086837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𝟐𝟎𝟗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489" y="2576872"/>
                <a:ext cx="1086837" cy="9880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301014" y="4059344"/>
            <a:ext cx="2340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1791" y="5337553"/>
            <a:ext cx="2779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noto‘g‘ri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3"/>
              <p:cNvSpPr txBox="1">
                <a:spLocks/>
              </p:cNvSpPr>
              <p:nvPr/>
            </p:nvSpPr>
            <p:spPr>
              <a:xfrm>
                <a:off x="3646836" y="3802388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836" y="3802388"/>
                <a:ext cx="480629" cy="9880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/>
              <p:cNvSpPr txBox="1">
                <a:spLocks/>
              </p:cNvSpPr>
              <p:nvPr/>
            </p:nvSpPr>
            <p:spPr>
              <a:xfrm>
                <a:off x="4371984" y="3802387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84" y="3802387"/>
                <a:ext cx="480629" cy="9880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Объект 3"/>
              <p:cNvSpPr txBox="1">
                <a:spLocks/>
              </p:cNvSpPr>
              <p:nvPr/>
            </p:nvSpPr>
            <p:spPr>
              <a:xfrm>
                <a:off x="5119170" y="3808315"/>
                <a:ext cx="563742" cy="97302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170" y="3808315"/>
                <a:ext cx="563742" cy="973023"/>
              </a:xfrm>
              <a:prstGeom prst="rect">
                <a:avLst/>
              </a:prstGeom>
              <a:blipFill>
                <a:blip r:embed="rId12"/>
                <a:stretch>
                  <a:fillRect l="-1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Объект 3"/>
              <p:cNvSpPr txBox="1">
                <a:spLocks/>
              </p:cNvSpPr>
              <p:nvPr/>
            </p:nvSpPr>
            <p:spPr>
              <a:xfrm>
                <a:off x="5844318" y="3802386"/>
                <a:ext cx="1086837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𝟐𝟎𝟗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318" y="3802386"/>
                <a:ext cx="1086837" cy="988091"/>
              </a:xfrm>
              <a:prstGeom prst="rect">
                <a:avLst/>
              </a:prstGeom>
              <a:blipFill>
                <a:blip r:embed="rId13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Объект 3"/>
              <p:cNvSpPr txBox="1">
                <a:spLocks/>
              </p:cNvSpPr>
              <p:nvPr/>
            </p:nvSpPr>
            <p:spPr>
              <a:xfrm>
                <a:off x="3617012" y="5105118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2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012" y="5105118"/>
                <a:ext cx="480629" cy="9880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Объект 3"/>
              <p:cNvSpPr txBox="1">
                <a:spLocks/>
              </p:cNvSpPr>
              <p:nvPr/>
            </p:nvSpPr>
            <p:spPr>
              <a:xfrm>
                <a:off x="4449135" y="5091032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2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135" y="5091032"/>
                <a:ext cx="480629" cy="988091"/>
              </a:xfrm>
              <a:prstGeom prst="rect">
                <a:avLst/>
              </a:prstGeom>
              <a:blipFill>
                <a:blip r:embed="rId15"/>
                <a:stretch>
                  <a:fillRect l="-1266" r="-41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3"/>
              <p:cNvSpPr txBox="1">
                <a:spLocks/>
              </p:cNvSpPr>
              <p:nvPr/>
            </p:nvSpPr>
            <p:spPr>
              <a:xfrm>
                <a:off x="5389023" y="5105325"/>
                <a:ext cx="480629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2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023" y="5105325"/>
                <a:ext cx="480629" cy="98809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Объект 3"/>
              <p:cNvSpPr txBox="1">
                <a:spLocks/>
              </p:cNvSpPr>
              <p:nvPr/>
            </p:nvSpPr>
            <p:spPr>
              <a:xfrm>
                <a:off x="6054994" y="5106915"/>
                <a:ext cx="750421" cy="9880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4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en-US" sz="44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3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994" y="5106915"/>
                <a:ext cx="750421" cy="98809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727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231" y="3682444"/>
            <a:ext cx="2638534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2"/>
                </a:solidFill>
              </a:rPr>
              <a:t>Birdan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katta</a:t>
            </a:r>
            <a:r>
              <a:rPr lang="en-US" sz="2800" dirty="0" smtClean="0">
                <a:solidFill>
                  <a:schemeClr val="tx2"/>
                </a:solidFill>
              </a:rPr>
              <a:t> 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8672" y="431936"/>
            <a:ext cx="3042438" cy="677108"/>
          </a:xfrm>
        </p:spPr>
        <p:txBody>
          <a:bodyPr/>
          <a:lstStyle/>
          <a:p>
            <a:r>
              <a:rPr lang="en-US" sz="4400" b="1" dirty="0" smtClean="0"/>
              <a:t>60 -masala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328064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: a) 1 </a:t>
            </a:r>
            <a:r>
              <a:rPr lang="en-US" sz="2800" b="1" dirty="0" err="1" smtClean="0">
                <a:solidFill>
                  <a:schemeClr val="tx1"/>
                </a:solidFill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katta</a:t>
            </a:r>
            <a:r>
              <a:rPr lang="en-US" sz="2800" b="1" dirty="0" smtClean="0">
                <a:solidFill>
                  <a:schemeClr val="tx1"/>
                </a:solidFill>
              </a:rPr>
              <a:t> ; b) 1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; d) 1 </a:t>
            </a:r>
            <a:r>
              <a:rPr lang="en-US" sz="2800" b="1" dirty="0" err="1" smtClean="0">
                <a:solidFill>
                  <a:schemeClr val="tx1"/>
                </a:solidFill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kichik</a:t>
            </a:r>
            <a:r>
              <a:rPr lang="en-US" sz="2800" b="1" dirty="0" smtClean="0">
                <a:solidFill>
                  <a:schemeClr val="tx1"/>
                </a:solidFill>
              </a:rPr>
              <a:t> ?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2996712" y="2279455"/>
                <a:ext cx="480629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712" y="2279455"/>
                <a:ext cx="480629" cy="718658"/>
              </a:xfrm>
              <a:prstGeom prst="rect">
                <a:avLst/>
              </a:prstGeom>
              <a:blipFill>
                <a:blip r:embed="rId3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3697789" y="2265369"/>
                <a:ext cx="480629" cy="71006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789" y="2265369"/>
                <a:ext cx="480629" cy="710066"/>
              </a:xfrm>
              <a:prstGeom prst="rect">
                <a:avLst/>
              </a:prstGeom>
              <a:blipFill>
                <a:blip r:embed="rId4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4334308" y="2279455"/>
                <a:ext cx="480629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308" y="2279455"/>
                <a:ext cx="480629" cy="711349"/>
              </a:xfrm>
              <a:prstGeom prst="rect">
                <a:avLst/>
              </a:prstGeom>
              <a:blipFill>
                <a:blip r:embed="rId5"/>
                <a:stretch>
                  <a:fillRect r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5074504" y="2265367"/>
                <a:ext cx="561822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504" y="2265367"/>
                <a:ext cx="561822" cy="7113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5895893" y="2279455"/>
                <a:ext cx="480629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893" y="2279455"/>
                <a:ext cx="480629" cy="711349"/>
              </a:xfrm>
              <a:prstGeom prst="rect">
                <a:avLst/>
              </a:prstGeom>
              <a:blipFill>
                <a:blip r:embed="rId7"/>
                <a:stretch>
                  <a:fillRect r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/>
              <p:cNvSpPr txBox="1">
                <a:spLocks/>
              </p:cNvSpPr>
              <p:nvPr/>
            </p:nvSpPr>
            <p:spPr>
              <a:xfrm>
                <a:off x="6636089" y="2279455"/>
                <a:ext cx="480629" cy="70711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89" y="2279455"/>
                <a:ext cx="480629" cy="707117"/>
              </a:xfrm>
              <a:prstGeom prst="rect">
                <a:avLst/>
              </a:prstGeom>
              <a:blipFill>
                <a:blip r:embed="rId8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7353861" y="2298020"/>
                <a:ext cx="521612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61" y="2298020"/>
                <a:ext cx="521612" cy="7113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8094057" y="2265367"/>
                <a:ext cx="506719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en-US" sz="3200" b="1" i="0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057" y="2265367"/>
                <a:ext cx="506719" cy="718658"/>
              </a:xfrm>
              <a:prstGeom prst="rect">
                <a:avLst/>
              </a:prstGeom>
              <a:blipFill>
                <a:blip r:embed="rId10"/>
                <a:stretch>
                  <a:fillRect l="-1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670535" y="2236131"/>
                <a:ext cx="743862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;</a:t>
                </a:r>
                <a:endParaRPr lang="ru-RU" sz="3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535" y="2236131"/>
                <a:ext cx="743862" cy="803682"/>
              </a:xfrm>
              <a:prstGeom prst="rect">
                <a:avLst/>
              </a:prstGeom>
              <a:blipFill>
                <a:blip r:embed="rId11"/>
                <a:stretch>
                  <a:fillRect r="-20492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841580" y="2238503"/>
                <a:ext cx="883563" cy="801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;  </a:t>
                </a:r>
                <a:endParaRPr lang="ru-RU" sz="3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1580" y="2238503"/>
                <a:ext cx="883563" cy="801310"/>
              </a:xfrm>
              <a:prstGeom prst="rect">
                <a:avLst/>
              </a:prstGeom>
              <a:blipFill>
                <a:blip r:embed="rId12"/>
                <a:stretch>
                  <a:fillRect r="-22069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 txBox="1">
            <a:spLocks/>
          </p:cNvSpPr>
          <p:nvPr/>
        </p:nvSpPr>
        <p:spPr>
          <a:xfrm>
            <a:off x="978509" y="4956121"/>
            <a:ext cx="23042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2"/>
                </a:solidFill>
              </a:rPr>
              <a:t>Birga</a:t>
            </a:r>
            <a:r>
              <a:rPr lang="en-US" sz="2800" kern="0" dirty="0" smtClean="0">
                <a:solidFill>
                  <a:schemeClr val="tx2"/>
                </a:solidFill>
              </a:rPr>
              <a:t> </a:t>
            </a:r>
            <a:r>
              <a:rPr lang="en-US" sz="2800" kern="0" dirty="0" err="1" smtClean="0">
                <a:solidFill>
                  <a:schemeClr val="tx2"/>
                </a:solidFill>
              </a:rPr>
              <a:t>teng</a:t>
            </a:r>
            <a:r>
              <a:rPr lang="en-US" sz="2800" kern="0" dirty="0" smtClean="0">
                <a:solidFill>
                  <a:schemeClr val="tx2"/>
                </a:solidFill>
              </a:rPr>
              <a:t> :</a:t>
            </a:r>
            <a:endParaRPr lang="ru-RU" kern="0" dirty="0">
              <a:solidFill>
                <a:schemeClr val="tx2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04204" y="6014354"/>
            <a:ext cx="28012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2"/>
                </a:solidFill>
              </a:rPr>
              <a:t>Birdan</a:t>
            </a:r>
            <a:r>
              <a:rPr lang="en-US" sz="2800" kern="0" dirty="0" smtClean="0">
                <a:solidFill>
                  <a:schemeClr val="tx2"/>
                </a:solidFill>
              </a:rPr>
              <a:t> </a:t>
            </a:r>
            <a:r>
              <a:rPr lang="en-US" sz="2800" kern="0" dirty="0" err="1" smtClean="0">
                <a:solidFill>
                  <a:schemeClr val="tx2"/>
                </a:solidFill>
              </a:rPr>
              <a:t>kichik</a:t>
            </a:r>
            <a:r>
              <a:rPr lang="en-US" sz="2800" kern="0" dirty="0" smtClean="0">
                <a:solidFill>
                  <a:schemeClr val="tx2"/>
                </a:solidFill>
              </a:rPr>
              <a:t> :</a:t>
            </a:r>
            <a:endParaRPr lang="ru-RU" kern="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бъект 3"/>
              <p:cNvSpPr txBox="1">
                <a:spLocks/>
              </p:cNvSpPr>
              <p:nvPr/>
            </p:nvSpPr>
            <p:spPr>
              <a:xfrm>
                <a:off x="3440198" y="3534059"/>
                <a:ext cx="1086837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endParaRPr lang="ru-RU" sz="3200" b="1" kern="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198" y="3534059"/>
                <a:ext cx="1086837" cy="7186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987444" y="3471416"/>
                <a:ext cx="846013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3200" b="1" i="1" ker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;</a:t>
                </a:r>
                <a:endParaRPr lang="ru-RU" sz="3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444" y="3471416"/>
                <a:ext cx="846013" cy="803682"/>
              </a:xfrm>
              <a:prstGeom prst="rect">
                <a:avLst/>
              </a:prstGeom>
              <a:blipFill>
                <a:blip r:embed="rId14"/>
                <a:stretch>
                  <a:fillRect r="-5755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173847" y="3492733"/>
                <a:ext cx="843546" cy="801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;  </a:t>
                </a:r>
                <a:endParaRPr lang="ru-RU" sz="3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847" y="3492733"/>
                <a:ext cx="843546" cy="801310"/>
              </a:xfrm>
              <a:prstGeom prst="rect">
                <a:avLst/>
              </a:prstGeom>
              <a:blipFill>
                <a:blip r:embed="rId15"/>
                <a:stretch>
                  <a:fillRect r="-27536" b="-1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/>
              <p:cNvSpPr txBox="1">
                <a:spLocks/>
              </p:cNvSpPr>
              <p:nvPr/>
            </p:nvSpPr>
            <p:spPr>
              <a:xfrm>
                <a:off x="3440198" y="4812236"/>
                <a:ext cx="791695" cy="71865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198" y="4812236"/>
                <a:ext cx="791695" cy="71865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153838" y="4711808"/>
                <a:ext cx="833606" cy="801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;  </a:t>
                </a:r>
                <a:endParaRPr lang="ru-RU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838" y="4711808"/>
                <a:ext cx="833606" cy="801310"/>
              </a:xfrm>
              <a:prstGeom prst="rect">
                <a:avLst/>
              </a:prstGeom>
              <a:blipFill>
                <a:blip r:embed="rId17"/>
                <a:stretch>
                  <a:fillRect r="-29197" b="-1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Объект 3"/>
              <p:cNvSpPr txBox="1">
                <a:spLocks/>
              </p:cNvSpPr>
              <p:nvPr/>
            </p:nvSpPr>
            <p:spPr>
              <a:xfrm>
                <a:off x="3477341" y="5946002"/>
                <a:ext cx="480629" cy="71673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341" y="5946002"/>
                <a:ext cx="480629" cy="71673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Объект 3"/>
              <p:cNvSpPr txBox="1">
                <a:spLocks/>
              </p:cNvSpPr>
              <p:nvPr/>
            </p:nvSpPr>
            <p:spPr>
              <a:xfrm>
                <a:off x="4044359" y="5946002"/>
                <a:ext cx="602709" cy="71134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359" y="5946002"/>
                <a:ext cx="602709" cy="71134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Объект 3"/>
              <p:cNvSpPr txBox="1">
                <a:spLocks/>
              </p:cNvSpPr>
              <p:nvPr/>
            </p:nvSpPr>
            <p:spPr>
              <a:xfrm>
                <a:off x="4814938" y="5972209"/>
                <a:ext cx="738802" cy="73052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sz="3200" b="1" kern="0" dirty="0" smtClean="0">
                    <a:solidFill>
                      <a:srgbClr val="7030A0"/>
                    </a:solidFill>
                  </a:rPr>
                  <a:t> </a:t>
                </a:r>
                <a:endParaRPr lang="ru-RU" sz="3200" b="1" kern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938" y="5972209"/>
                <a:ext cx="738802" cy="730521"/>
              </a:xfrm>
              <a:prstGeom prst="rect">
                <a:avLst/>
              </a:prstGeom>
              <a:blipFill>
                <a:blip r:embed="rId20"/>
                <a:stretch>
                  <a:fillRect l="-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972091" y="5853669"/>
                <a:ext cx="963018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7030A0"/>
                    </a:solidFill>
                  </a:rPr>
                  <a:t> ;</a:t>
                </a:r>
                <a:endParaRPr lang="ru-RU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091" y="5853669"/>
                <a:ext cx="963018" cy="803682"/>
              </a:xfrm>
              <a:prstGeom prst="rect">
                <a:avLst/>
              </a:prstGeom>
              <a:blipFill>
                <a:blip r:embed="rId21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248673" y="5891810"/>
                <a:ext cx="1076088" cy="8350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7030A0"/>
                    </a:solidFill>
                  </a:rPr>
                  <a:t> ;  </a:t>
                </a:r>
                <a:endParaRPr lang="ru-RU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73" y="5891810"/>
                <a:ext cx="1076088" cy="835034"/>
              </a:xfrm>
              <a:prstGeom prst="rect">
                <a:avLst/>
              </a:prstGeom>
              <a:blipFill>
                <a:blip r:embed="rId22"/>
                <a:stretch>
                  <a:fillRect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85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351" y="4104506"/>
            <a:ext cx="2507971" cy="2585323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Birdan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katta</a:t>
            </a:r>
            <a:r>
              <a:rPr lang="en-US" sz="2800" dirty="0" smtClean="0">
                <a:solidFill>
                  <a:schemeClr val="tx1"/>
                </a:solidFill>
              </a:rPr>
              <a:t> :</a:t>
            </a:r>
            <a:r>
              <a:rPr lang="en-US" sz="2800" b="0" dirty="0" smtClean="0">
                <a:solidFill>
                  <a:schemeClr val="tx1"/>
                </a:solidFill>
              </a:rPr>
              <a:t/>
            </a:r>
            <a:br>
              <a:rPr lang="en-US" sz="2800" b="0" dirty="0" smtClean="0">
                <a:solidFill>
                  <a:schemeClr val="tx1"/>
                </a:solidFill>
              </a:rPr>
            </a:br>
            <a:r>
              <a:rPr lang="en-US" sz="2800" b="0" dirty="0">
                <a:solidFill>
                  <a:schemeClr val="tx1"/>
                </a:solidFill>
              </a:rPr>
              <a:t/>
            </a:r>
            <a:br>
              <a:rPr lang="en-US" sz="2800" b="0" dirty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Birga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    :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b="0" dirty="0" smtClean="0">
                <a:solidFill>
                  <a:schemeClr val="tx1"/>
                </a:solidFill>
              </a:rPr>
              <a:t/>
            </a:r>
            <a:br>
              <a:rPr lang="en-US" sz="2800" b="0" dirty="0" smtClean="0">
                <a:solidFill>
                  <a:schemeClr val="tx1"/>
                </a:solidFill>
              </a:rPr>
            </a:br>
            <a:r>
              <a:rPr lang="en-US" sz="2800" b="0" dirty="0">
                <a:solidFill>
                  <a:schemeClr val="tx1"/>
                </a:solidFill>
              </a:rPr>
              <a:t/>
            </a:r>
            <a:br>
              <a:rPr lang="en-US" sz="2800" b="0" dirty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Birdan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kichik</a:t>
            </a:r>
            <a:r>
              <a:rPr lang="en-US" sz="2800" dirty="0" smtClean="0">
                <a:solidFill>
                  <a:schemeClr val="tx1"/>
                </a:solidFill>
              </a:rPr>
              <a:t> :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64696" y="333833"/>
            <a:ext cx="3312368" cy="677108"/>
          </a:xfrm>
        </p:spPr>
        <p:txBody>
          <a:bodyPr/>
          <a:lstStyle/>
          <a:p>
            <a:r>
              <a:rPr lang="en-US" sz="4400" b="1" dirty="0" smtClean="0"/>
              <a:t>62-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0140" y="1453038"/>
            <a:ext cx="11737304" cy="215443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Daftaringizga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Unda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8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olib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koordinatalari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err="1">
                <a:solidFill>
                  <a:schemeClr val="tx1"/>
                </a:solidFill>
              </a:rPr>
              <a:t>b</a:t>
            </a:r>
            <a:r>
              <a:rPr lang="en-US" sz="2800" b="1" dirty="0" err="1" smtClean="0">
                <a:solidFill>
                  <a:schemeClr val="tx1"/>
                </a:solidFill>
              </a:rPr>
              <a:t>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belgilang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Bu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qaysilari</a:t>
            </a:r>
            <a:r>
              <a:rPr lang="en-US" sz="2800" b="1" dirty="0" smtClean="0">
                <a:solidFill>
                  <a:schemeClr val="tx1"/>
                </a:solidFill>
              </a:rPr>
              <a:t> : a) 1 </a:t>
            </a:r>
            <a:r>
              <a:rPr lang="en-US" sz="2800" b="1" dirty="0" err="1" smtClean="0">
                <a:solidFill>
                  <a:schemeClr val="tx1"/>
                </a:solidFill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katta</a:t>
            </a:r>
            <a:r>
              <a:rPr lang="en-US" sz="2800" b="1" dirty="0" smtClean="0">
                <a:solidFill>
                  <a:schemeClr val="tx1"/>
                </a:solidFill>
              </a:rPr>
              <a:t> ; b) 1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; d) 1 </a:t>
            </a:r>
            <a:r>
              <a:rPr lang="en-US" sz="2800" b="1" dirty="0" err="1" smtClean="0">
                <a:solidFill>
                  <a:schemeClr val="tx1"/>
                </a:solidFill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kichik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 flipH="1">
                <a:off x="7913483" y="1896119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13483" y="1896119"/>
                <a:ext cx="331739" cy="7114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 flipH="1">
                <a:off x="8417024" y="1881272"/>
                <a:ext cx="514340" cy="7101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417024" y="1881272"/>
                <a:ext cx="514340" cy="710194"/>
              </a:xfrm>
              <a:prstGeom prst="rect">
                <a:avLst/>
              </a:prstGeom>
              <a:blipFill>
                <a:blip r:embed="rId3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 flipH="1">
                <a:off x="8879326" y="1892463"/>
                <a:ext cx="569250" cy="7187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879326" y="1892463"/>
                <a:ext cx="569250" cy="718787"/>
              </a:xfrm>
              <a:prstGeom prst="rect">
                <a:avLst/>
              </a:prstGeom>
              <a:blipFill>
                <a:blip r:embed="rId4"/>
                <a:stretch>
                  <a:fillRect l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 flipH="1">
                <a:off x="9370381" y="1871097"/>
                <a:ext cx="643755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370381" y="1871097"/>
                <a:ext cx="643755" cy="7114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 flipH="1">
                <a:off x="9887593" y="1896117"/>
                <a:ext cx="643755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887593" y="1896117"/>
                <a:ext cx="643755" cy="711477"/>
              </a:xfrm>
              <a:prstGeom prst="rect">
                <a:avLst/>
              </a:prstGeom>
              <a:blipFill>
                <a:blip r:embed="rId6"/>
                <a:stretch>
                  <a:fillRect l="-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/>
              <p:cNvSpPr txBox="1">
                <a:spLocks/>
              </p:cNvSpPr>
              <p:nvPr/>
            </p:nvSpPr>
            <p:spPr>
              <a:xfrm flipH="1">
                <a:off x="10400353" y="1886765"/>
                <a:ext cx="841431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400353" y="1886765"/>
                <a:ext cx="841431" cy="7114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11044108" y="1871097"/>
                <a:ext cx="527347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4108" y="1871097"/>
                <a:ext cx="527347" cy="711477"/>
              </a:xfrm>
              <a:prstGeom prst="rect">
                <a:avLst/>
              </a:prstGeom>
              <a:blipFill>
                <a:blip r:embed="rId8"/>
                <a:stretch>
                  <a:fillRect l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11477933" y="1871097"/>
                <a:ext cx="606282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7933" y="1871097"/>
                <a:ext cx="606282" cy="711477"/>
              </a:xfrm>
              <a:prstGeom prst="rect">
                <a:avLst/>
              </a:prstGeom>
              <a:blipFill>
                <a:blip r:embed="rId9"/>
                <a:stretch>
                  <a:fillRect l="-1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 flipH="1">
                <a:off x="3652294" y="2315241"/>
                <a:ext cx="316250" cy="6615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652294" y="2315241"/>
                <a:ext cx="316250" cy="6615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3"/>
              <p:cNvSpPr txBox="1">
                <a:spLocks/>
              </p:cNvSpPr>
              <p:nvPr/>
            </p:nvSpPr>
            <p:spPr>
              <a:xfrm>
                <a:off x="2919440" y="3888483"/>
                <a:ext cx="636519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6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kern="0" dirty="0" smtClean="0"/>
                  <a:t> </a:t>
                </a:r>
                <a:endParaRPr lang="ru-RU" sz="3600" b="1" kern="0" dirty="0"/>
              </a:p>
            </p:txBody>
          </p:sp>
        </mc:Choice>
        <mc:Fallback xmlns="">
          <p:sp>
            <p:nvSpPr>
              <p:cNvPr id="1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440" y="3888483"/>
                <a:ext cx="636519" cy="797591"/>
              </a:xfrm>
              <a:prstGeom prst="rect">
                <a:avLst/>
              </a:prstGeom>
              <a:blipFill>
                <a:blip r:embed="rId11"/>
                <a:stretch>
                  <a:fillRect l="-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бъект 3"/>
              <p:cNvSpPr txBox="1">
                <a:spLocks/>
              </p:cNvSpPr>
              <p:nvPr/>
            </p:nvSpPr>
            <p:spPr>
              <a:xfrm>
                <a:off x="3505811" y="3890979"/>
                <a:ext cx="545187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6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kern="0" dirty="0" smtClean="0"/>
                  <a:t> </a:t>
                </a:r>
                <a:endParaRPr lang="ru-RU" sz="3600" b="1" kern="0" dirty="0"/>
              </a:p>
            </p:txBody>
          </p:sp>
        </mc:Choice>
        <mc:Fallback xmlns="">
          <p:sp>
            <p:nvSpPr>
              <p:cNvPr id="1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811" y="3890979"/>
                <a:ext cx="545187" cy="808491"/>
              </a:xfrm>
              <a:prstGeom prst="rect">
                <a:avLst/>
              </a:prstGeom>
              <a:blipFill>
                <a:blip r:embed="rId12"/>
                <a:stretch>
                  <a:fillRect r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бъект 3"/>
              <p:cNvSpPr txBox="1">
                <a:spLocks/>
              </p:cNvSpPr>
              <p:nvPr/>
            </p:nvSpPr>
            <p:spPr>
              <a:xfrm flipH="1">
                <a:off x="4179075" y="3901879"/>
                <a:ext cx="33357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6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kern="0" dirty="0" smtClean="0"/>
                  <a:t> </a:t>
                </a:r>
                <a:endParaRPr lang="ru-RU" sz="3600" b="1" kern="0" dirty="0"/>
              </a:p>
            </p:txBody>
          </p:sp>
        </mc:Choice>
        <mc:Fallback xmlns="">
          <p:sp>
            <p:nvSpPr>
              <p:cNvPr id="2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79075" y="3901879"/>
                <a:ext cx="333578" cy="797591"/>
              </a:xfrm>
              <a:prstGeom prst="rect">
                <a:avLst/>
              </a:prstGeom>
              <a:blipFill>
                <a:blip r:embed="rId13"/>
                <a:stretch>
                  <a:fillRect l="-1852" r="-70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839600" y="4876504"/>
                <a:ext cx="398099" cy="786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400" b="1" i="1" ker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600" y="4876504"/>
                <a:ext cx="398099" cy="78636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Объект 3"/>
              <p:cNvSpPr txBox="1">
                <a:spLocks/>
              </p:cNvSpPr>
              <p:nvPr/>
            </p:nvSpPr>
            <p:spPr>
              <a:xfrm flipH="1">
                <a:off x="3800828" y="6107793"/>
                <a:ext cx="371387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3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00828" y="6107793"/>
                <a:ext cx="371387" cy="7114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Объект 3"/>
              <p:cNvSpPr txBox="1">
                <a:spLocks/>
              </p:cNvSpPr>
              <p:nvPr/>
            </p:nvSpPr>
            <p:spPr>
              <a:xfrm flipH="1">
                <a:off x="3367916" y="6116590"/>
                <a:ext cx="27578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3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367916" y="6116590"/>
                <a:ext cx="275789" cy="711477"/>
              </a:xfrm>
              <a:prstGeom prst="rect">
                <a:avLst/>
              </a:prstGeom>
              <a:blipFill>
                <a:blip r:embed="rId16"/>
                <a:stretch>
                  <a:fillRect r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Объект 3"/>
              <p:cNvSpPr txBox="1">
                <a:spLocks/>
              </p:cNvSpPr>
              <p:nvPr/>
            </p:nvSpPr>
            <p:spPr>
              <a:xfrm flipH="1">
                <a:off x="4162508" y="6107793"/>
                <a:ext cx="331739" cy="7187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3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62508" y="6107793"/>
                <a:ext cx="331739" cy="718787"/>
              </a:xfrm>
              <a:prstGeom prst="rect">
                <a:avLst/>
              </a:prstGeom>
              <a:blipFill>
                <a:blip r:embed="rId17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Объект 3"/>
              <p:cNvSpPr txBox="1">
                <a:spLocks/>
              </p:cNvSpPr>
              <p:nvPr/>
            </p:nvSpPr>
            <p:spPr>
              <a:xfrm flipH="1">
                <a:off x="2958298" y="6121189"/>
                <a:ext cx="2096095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2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3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58298" y="6121189"/>
                <a:ext cx="2096095" cy="7114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027122"/>
              </p:ext>
            </p:extLst>
          </p:nvPr>
        </p:nvGraphicFramePr>
        <p:xfrm>
          <a:off x="5616095" y="4104506"/>
          <a:ext cx="463388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3388">
                  <a:extLst>
                    <a:ext uri="{9D8B030D-6E8A-4147-A177-3AD203B41FA5}">
                      <a16:colId xmlns:a16="http://schemas.microsoft.com/office/drawing/2014/main" val="4161194276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22385356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2890207726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1901341067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2096672951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720837462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1331026754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2541619832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3357224280"/>
                    </a:ext>
                  </a:extLst>
                </a:gridCol>
                <a:gridCol w="463388">
                  <a:extLst>
                    <a:ext uri="{9D8B030D-6E8A-4147-A177-3AD203B41FA5}">
                      <a16:colId xmlns:a16="http://schemas.microsoft.com/office/drawing/2014/main" val="3845069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458773"/>
                  </a:ext>
                </a:extLst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53424"/>
              </p:ext>
            </p:extLst>
          </p:nvPr>
        </p:nvGraphicFramePr>
        <p:xfrm>
          <a:off x="10249975" y="4108160"/>
          <a:ext cx="1393515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505">
                  <a:extLst>
                    <a:ext uri="{9D8B030D-6E8A-4147-A177-3AD203B41FA5}">
                      <a16:colId xmlns:a16="http://schemas.microsoft.com/office/drawing/2014/main" val="3436169386"/>
                    </a:ext>
                  </a:extLst>
                </a:gridCol>
                <a:gridCol w="464505">
                  <a:extLst>
                    <a:ext uri="{9D8B030D-6E8A-4147-A177-3AD203B41FA5}">
                      <a16:colId xmlns:a16="http://schemas.microsoft.com/office/drawing/2014/main" val="3785922531"/>
                    </a:ext>
                  </a:extLst>
                </a:gridCol>
                <a:gridCol w="464505">
                  <a:extLst>
                    <a:ext uri="{9D8B030D-6E8A-4147-A177-3AD203B41FA5}">
                      <a16:colId xmlns:a16="http://schemas.microsoft.com/office/drawing/2014/main" val="32411164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605344"/>
                  </a:ext>
                </a:extLst>
              </a:tr>
            </a:tbl>
          </a:graphicData>
        </a:graphic>
      </p:graphicFrame>
      <p:sp>
        <p:nvSpPr>
          <p:cNvPr id="37" name="Прямоугольник 36"/>
          <p:cNvSpPr/>
          <p:nvPr/>
        </p:nvSpPr>
        <p:spPr>
          <a:xfrm>
            <a:off x="5472173" y="44226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Объект 3"/>
              <p:cNvSpPr txBox="1">
                <a:spLocks/>
              </p:cNvSpPr>
              <p:nvPr/>
            </p:nvSpPr>
            <p:spPr>
              <a:xfrm flipH="1">
                <a:off x="6000149" y="3335661"/>
                <a:ext cx="266473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00149" y="3335661"/>
                <a:ext cx="266473" cy="7114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Объект 3"/>
              <p:cNvSpPr txBox="1">
                <a:spLocks/>
              </p:cNvSpPr>
              <p:nvPr/>
            </p:nvSpPr>
            <p:spPr>
              <a:xfrm flipH="1">
                <a:off x="6961542" y="3328907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61542" y="3328907"/>
                <a:ext cx="331739" cy="711477"/>
              </a:xfrm>
              <a:prstGeom prst="rect">
                <a:avLst/>
              </a:prstGeom>
              <a:blipFill>
                <a:blip r:embed="rId20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Объект 3"/>
              <p:cNvSpPr txBox="1">
                <a:spLocks/>
              </p:cNvSpPr>
              <p:nvPr/>
            </p:nvSpPr>
            <p:spPr>
              <a:xfrm flipH="1">
                <a:off x="7404216" y="3360968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404216" y="3360968"/>
                <a:ext cx="331739" cy="711477"/>
              </a:xfrm>
              <a:prstGeom prst="rect">
                <a:avLst/>
              </a:prstGeom>
              <a:blipFill>
                <a:blip r:embed="rId21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Объект 3"/>
              <p:cNvSpPr txBox="1">
                <a:spLocks/>
              </p:cNvSpPr>
              <p:nvPr/>
            </p:nvSpPr>
            <p:spPr>
              <a:xfrm flipH="1">
                <a:off x="7893925" y="3373605"/>
                <a:ext cx="331739" cy="7187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893925" y="3373605"/>
                <a:ext cx="331739" cy="718787"/>
              </a:xfrm>
              <a:prstGeom prst="rect">
                <a:avLst/>
              </a:prstGeom>
              <a:blipFill>
                <a:blip r:embed="rId2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Объект 3"/>
              <p:cNvSpPr txBox="1">
                <a:spLocks/>
              </p:cNvSpPr>
              <p:nvPr/>
            </p:nvSpPr>
            <p:spPr>
              <a:xfrm flipH="1">
                <a:off x="9230718" y="3335661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230718" y="3335661"/>
                <a:ext cx="331739" cy="71147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рямоугольник 43"/>
          <p:cNvSpPr/>
          <p:nvPr/>
        </p:nvSpPr>
        <p:spPr>
          <a:xfrm>
            <a:off x="9129628" y="44226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Объект 3"/>
              <p:cNvSpPr txBox="1">
                <a:spLocks/>
              </p:cNvSpPr>
              <p:nvPr/>
            </p:nvSpPr>
            <p:spPr>
              <a:xfrm flipH="1">
                <a:off x="9681048" y="3328906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681048" y="3328906"/>
                <a:ext cx="331739" cy="71147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Объект 3"/>
              <p:cNvSpPr txBox="1">
                <a:spLocks/>
              </p:cNvSpPr>
              <p:nvPr/>
            </p:nvSpPr>
            <p:spPr>
              <a:xfrm flipH="1">
                <a:off x="10613431" y="3338734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613431" y="3338734"/>
                <a:ext cx="331739" cy="711477"/>
              </a:xfrm>
              <a:prstGeom prst="rect">
                <a:avLst/>
              </a:prstGeom>
              <a:blipFill>
                <a:blip r:embed="rId25"/>
                <a:stretch>
                  <a:fillRect r="-9259" b="-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Объект 3"/>
              <p:cNvSpPr txBox="1">
                <a:spLocks/>
              </p:cNvSpPr>
              <p:nvPr/>
            </p:nvSpPr>
            <p:spPr>
              <a:xfrm flipH="1">
                <a:off x="11550746" y="3341508"/>
                <a:ext cx="331739" cy="71147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rgbClr val="C00000"/>
                    </a:solidFill>
                  </a:rPr>
                  <a:t> </a:t>
                </a:r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1550746" y="3341508"/>
                <a:ext cx="331739" cy="711477"/>
              </a:xfrm>
              <a:prstGeom prst="rect">
                <a:avLst/>
              </a:prstGeom>
              <a:blipFill>
                <a:blip r:embed="rId26"/>
                <a:stretch>
                  <a:fillRect l="-1852" r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3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6" grpId="0"/>
      <p:bldP spid="18" grpId="0"/>
      <p:bldP spid="19" grpId="0"/>
      <p:bldP spid="20" grpId="0"/>
      <p:bldP spid="29" grpId="0"/>
      <p:bldP spid="31" grpId="0"/>
      <p:bldP spid="32" grpId="0"/>
      <p:bldP spid="33" grpId="0"/>
      <p:bldP spid="34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816624" y="5250714"/>
                <a:ext cx="2448272" cy="885114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b)  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 qismi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816624" y="5250714"/>
                <a:ext cx="2448272" cy="885114"/>
              </a:xfrm>
              <a:blipFill>
                <a:blip r:embed="rId3"/>
                <a:stretch>
                  <a:fillRect l="-8706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2687" y="255376"/>
            <a:ext cx="2796613" cy="677108"/>
          </a:xfrm>
        </p:spPr>
        <p:txBody>
          <a:bodyPr/>
          <a:lstStyle/>
          <a:p>
            <a:r>
              <a:rPr lang="en-US" sz="4400" b="1" dirty="0" smtClean="0"/>
              <a:t>63-masala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80939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: a) </a:t>
            </a:r>
            <a:r>
              <a:rPr lang="en-US" sz="2800" b="1" dirty="0" smtClean="0">
                <a:solidFill>
                  <a:schemeClr val="tx2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KD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kesmaning</a:t>
            </a:r>
            <a:r>
              <a:rPr lang="en-US" sz="2800" b="1" dirty="0" smtClean="0">
                <a:solidFill>
                  <a:schemeClr val="tx1"/>
                </a:solidFill>
              </a:rPr>
              <a:t> ; b) </a:t>
            </a:r>
            <a:r>
              <a:rPr lang="en-US" sz="2800" b="1" dirty="0" smtClean="0">
                <a:solidFill>
                  <a:schemeClr val="tx2"/>
                </a:solidFill>
              </a:rPr>
              <a:t>KD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qilishini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720552" y="5337026"/>
                <a:ext cx="2439888" cy="88511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 </a:t>
                </a:r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qismi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52" y="5337026"/>
                <a:ext cx="2439888" cy="885114"/>
              </a:xfrm>
              <a:prstGeom prst="rect">
                <a:avLst/>
              </a:prstGeom>
              <a:blipFill>
                <a:blip r:embed="rId4"/>
                <a:stretch>
                  <a:fillRect l="-8750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1360240" y="3528442"/>
            <a:ext cx="2880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30530" y="4464546"/>
            <a:ext cx="21702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00400" y="3384426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80320" y="3384426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363688" y="3384426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30530" y="3384426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20480" y="3384426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00800" y="4328601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80720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960640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230530" y="3744466"/>
            <a:ext cx="0" cy="51212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360240" y="4464546"/>
            <a:ext cx="2880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800400" y="4320530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080320" y="4320530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363688" y="4320530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230530" y="4320530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520480" y="4320530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360240" y="3744466"/>
            <a:ext cx="0" cy="51212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574714" y="425659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82832" y="424787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382931" y="3061165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79919" y="2939561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95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723825" y="3118300"/>
                <a:ext cx="10153128" cy="73885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: a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b="0" dirty="0" smtClean="0"/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13</a:t>
                </a:r>
                <a:r>
                  <a:rPr lang="en-US" sz="2800" b="0" dirty="0" smtClean="0">
                    <a:solidFill>
                      <a:schemeClr val="tx1"/>
                    </a:solidFill>
                  </a:rPr>
                  <a:t> (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dan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>
                    <a:solidFill>
                      <a:srgbClr val="C00000"/>
                    </a:solidFill>
                  </a:rPr>
                  <a:t>12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gacha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</a:rPr>
                  <a:t>bo‘lgan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)</a:t>
                </a:r>
                <a:endParaRPr lang="ru-RU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23825" y="3118300"/>
                <a:ext cx="10153128" cy="738857"/>
              </a:xfrm>
              <a:blipFill>
                <a:blip r:embed="rId2"/>
                <a:stretch>
                  <a:fillRect l="-60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08712" y="431936"/>
            <a:ext cx="3330470" cy="677108"/>
          </a:xfrm>
        </p:spPr>
        <p:txBody>
          <a:bodyPr/>
          <a:lstStyle/>
          <a:p>
            <a:r>
              <a:rPr lang="en-US" sz="4400" b="1" dirty="0" smtClean="0"/>
              <a:t>64-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440210"/>
                <a:ext cx="11449272" cy="1239378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a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qiymatlarida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;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noto‘g‘ri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440210"/>
                <a:ext cx="11449272" cy="1239378"/>
              </a:xfrm>
              <a:blipFill>
                <a:blip r:embed="rId3"/>
                <a:stretch>
                  <a:fillRect l="-1917" b="-16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 flipH="1">
                <a:off x="5608712" y="1578819"/>
                <a:ext cx="692685" cy="66152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44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/>
                  <a:t> </a:t>
                </a:r>
                <a:endParaRPr lang="ru-RU" sz="3200" b="1" kern="0" dirty="0"/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08712" y="1578819"/>
                <a:ext cx="692685" cy="6615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723825" y="4329704"/>
                <a:ext cx="1039515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noto‘g‘ri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:  0 </a:t>
                </a:r>
                <a14:m>
                  <m:oMath xmlns:m="http://schemas.openxmlformats.org/officeDocument/2006/math"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a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b="0" kern="0" dirty="0" smtClean="0"/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13 (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dan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gacha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bo‘lgan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)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25" y="4329704"/>
                <a:ext cx="10395158" cy="808491"/>
              </a:xfrm>
              <a:prstGeom prst="rect">
                <a:avLst/>
              </a:prstGeom>
              <a:blipFill>
                <a:blip r:embed="rId5"/>
                <a:stretch>
                  <a:fillRect l="-59" r="-176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25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112" y="1296194"/>
            <a:ext cx="12385376" cy="559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92488" y="2156394"/>
            <a:ext cx="63993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29-betdagi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66-,67-,68-; 69-masalalarni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10033</TotalTime>
  <Words>200</Words>
  <Application>Microsoft Office PowerPoint</Application>
  <PresentationFormat>Произвольный</PresentationFormat>
  <Paragraphs>127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Cambria Math</vt:lpstr>
      <vt:lpstr>Office Theme</vt:lpstr>
      <vt:lpstr>MATEMATIKA</vt:lpstr>
      <vt:lpstr>yoki</vt:lpstr>
      <vt:lpstr>Презентация PowerPoint</vt:lpstr>
      <vt:lpstr>Презентация PowerPoint</vt:lpstr>
      <vt:lpstr>Birdan katta :</vt:lpstr>
      <vt:lpstr>Birdan katta :  Birga teng    :   Birdan kichik :</vt:lpstr>
      <vt:lpstr>b)   7/4  qismi</vt:lpstr>
      <vt:lpstr>a/13 to‘g‘ri kasr : a&lt; 13 (1 dan 12 gacha bo‘lgan sonlar)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779</cp:revision>
  <dcterms:created xsi:type="dcterms:W3CDTF">2020-04-09T07:32:19Z</dcterms:created>
  <dcterms:modified xsi:type="dcterms:W3CDTF">2020-12-14T07:29:14Z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