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84" r:id="rId2"/>
    <p:sldId id="414" r:id="rId3"/>
    <p:sldId id="424" r:id="rId4"/>
    <p:sldId id="427" r:id="rId5"/>
    <p:sldId id="425" r:id="rId6"/>
    <p:sldId id="415" r:id="rId7"/>
    <p:sldId id="416" r:id="rId8"/>
    <p:sldId id="420" r:id="rId9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0293" autoAdjust="0"/>
  </p:normalViewPr>
  <p:slideViewPr>
    <p:cSldViewPr>
      <p:cViewPr varScale="1">
        <p:scale>
          <a:sx n="56" d="100"/>
          <a:sy n="56" d="100"/>
        </p:scale>
        <p:origin x="892" y="52"/>
      </p:cViewPr>
      <p:guideLst>
        <p:guide orient="horz" pos="2880"/>
        <p:guide pos="2327"/>
        <p:guide orient="horz" pos="6391"/>
        <p:guide pos="4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D9A4-C2EF-4B1B-8DB5-85EC06DD3650}" type="datetimeFigureOut">
              <a:rPr lang="ru-RU" smtClean="0"/>
              <a:pPr/>
              <a:t>20.11.2020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AC081-F56F-466E-9CDC-774CD65951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95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AC081-F56F-466E-9CDC-774CD659513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45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7" y="238364"/>
            <a:ext cx="10467975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68938" y="1678545"/>
            <a:ext cx="5062855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45151" y="1678545"/>
            <a:ext cx="5065078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9A22-F514-4D5A-8495-8ED58DC7B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12" y="0"/>
            <a:ext cx="12788910" cy="20286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328570" y="2314566"/>
            <a:ext cx="12473030" cy="2180626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marL="40888">
              <a:spcBef>
                <a:spcPts val="245"/>
              </a:spcBef>
            </a:pPr>
            <a:r>
              <a:rPr lang="en-US" sz="6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ru-RU" sz="6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 YECHISH </a:t>
            </a:r>
            <a:endParaRPr lang="en-US" sz="6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888">
              <a:spcBef>
                <a:spcPts val="245"/>
              </a:spcBef>
            </a:pPr>
            <a:endParaRPr lang="en-US" sz="7200" dirty="0">
              <a:solidFill>
                <a:srgbClr val="002060"/>
              </a:solidFill>
              <a:latin typeface="Arial Black" pitchFamily="34" charset="0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5" y="454530"/>
            <a:ext cx="11069728" cy="1281457"/>
            <a:chOff x="439458" y="322808"/>
            <a:chExt cx="4985770" cy="577164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5" y="339819"/>
              <a:ext cx="838783" cy="560153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endParaRPr sz="8659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257528" y="2314566"/>
            <a:ext cx="9144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540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ru-RU" sz="54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7528" y="3816474"/>
            <a:ext cx="5214974" cy="320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210113" y="817135"/>
            <a:ext cx="18469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97144" y="1746929"/>
            <a:ext cx="3146122" cy="351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058" y="360090"/>
            <a:ext cx="12801600" cy="864095"/>
          </a:xfrm>
        </p:spPr>
        <p:txBody>
          <a:bodyPr/>
          <a:lstStyle/>
          <a:p>
            <a:pPr algn="ctr"/>
            <a:r>
              <a:rPr lang="en-US" sz="4400" dirty="0" smtClean="0"/>
              <a:t>MUSTAHKAMLASH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52128" y="1368202"/>
            <a:ext cx="9674910" cy="486287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a- </a:t>
            </a:r>
            <a:r>
              <a:rPr lang="en-US" sz="3600" b="1" dirty="0" err="1" smtClean="0">
                <a:solidFill>
                  <a:schemeClr val="tx1"/>
                </a:solidFill>
              </a:rPr>
              <a:t>eni</a:t>
            </a:r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3600" b="1" dirty="0" smtClean="0">
                <a:solidFill>
                  <a:schemeClr val="tx1"/>
                </a:solidFill>
              </a:rPr>
              <a:t>b- </a:t>
            </a:r>
            <a:r>
              <a:rPr lang="en-US" sz="3600" b="1" dirty="0" err="1" smtClean="0">
                <a:solidFill>
                  <a:schemeClr val="tx1"/>
                </a:solidFill>
              </a:rPr>
              <a:t>bo‘yi</a:t>
            </a:r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3600" b="1" dirty="0" smtClean="0">
                <a:solidFill>
                  <a:schemeClr val="tx1"/>
                </a:solidFill>
              </a:rPr>
              <a:t>P- </a:t>
            </a:r>
            <a:r>
              <a:rPr lang="en-US" sz="3600" b="1" dirty="0" err="1" smtClean="0">
                <a:solidFill>
                  <a:schemeClr val="tx1"/>
                </a:solidFill>
              </a:rPr>
              <a:t>perimetri</a:t>
            </a:r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en-US" sz="3600" b="1" dirty="0" smtClean="0">
                <a:solidFill>
                  <a:schemeClr val="tx1"/>
                </a:solidFill>
              </a:rPr>
              <a:t>S- </a:t>
            </a:r>
            <a:r>
              <a:rPr lang="en-US" sz="3600" b="1" dirty="0" err="1" smtClean="0">
                <a:solidFill>
                  <a:schemeClr val="tx1"/>
                </a:solidFill>
              </a:rPr>
              <a:t>yuzi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914400" indent="-914400"/>
            <a:r>
              <a:rPr lang="en-US" sz="3600" b="1" dirty="0" smtClean="0">
                <a:solidFill>
                  <a:schemeClr val="tx1"/>
                </a:solidFill>
              </a:rPr>
              <a:t>P= 2(</a:t>
            </a:r>
            <a:r>
              <a:rPr lang="en-US" sz="3600" b="1" dirty="0" err="1" smtClean="0">
                <a:solidFill>
                  <a:schemeClr val="tx1"/>
                </a:solidFill>
              </a:rPr>
              <a:t>a+b</a:t>
            </a:r>
            <a:r>
              <a:rPr lang="en-US" sz="3600" b="1" dirty="0" smtClean="0">
                <a:solidFill>
                  <a:schemeClr val="tx1"/>
                </a:solidFill>
              </a:rPr>
              <a:t>), </a:t>
            </a:r>
            <a:r>
              <a:rPr lang="en-US" sz="3600" b="1" dirty="0" err="1" smtClean="0">
                <a:solidFill>
                  <a:schemeClr val="tx1"/>
                </a:solidFill>
              </a:rPr>
              <a:t>to‘g‘ri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to‘rtburchakning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perimetri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914400" indent="-914400"/>
            <a:r>
              <a:rPr lang="en-US" sz="3600" b="1" dirty="0" smtClean="0">
                <a:solidFill>
                  <a:schemeClr val="tx1"/>
                </a:solidFill>
              </a:rPr>
              <a:t>P= 4a, </a:t>
            </a:r>
            <a:r>
              <a:rPr lang="en-US" sz="3600" b="1" dirty="0" err="1" smtClean="0">
                <a:solidFill>
                  <a:schemeClr val="tx1"/>
                </a:solidFill>
              </a:rPr>
              <a:t>kvadratning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perimetri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914400" indent="-914400"/>
            <a:r>
              <a:rPr lang="en-US" sz="3600" b="1" dirty="0" smtClean="0">
                <a:solidFill>
                  <a:schemeClr val="tx1"/>
                </a:solidFill>
              </a:rPr>
              <a:t>S= a · b </a:t>
            </a:r>
            <a:r>
              <a:rPr lang="en-US" sz="3600" b="1" dirty="0" err="1" smtClean="0">
                <a:solidFill>
                  <a:schemeClr val="tx1"/>
                </a:solidFill>
              </a:rPr>
              <a:t>to‘g‘ri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to‘rtburchakning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yuzi</a:t>
            </a:r>
            <a:endParaRPr lang="en-US" sz="3600" b="1" dirty="0" smtClean="0">
              <a:solidFill>
                <a:schemeClr val="tx1"/>
              </a:solidFill>
            </a:endParaRPr>
          </a:p>
          <a:p>
            <a:pPr marL="914400" indent="-914400" algn="l"/>
            <a:r>
              <a:rPr lang="en-US" sz="3600" b="1" dirty="0" smtClean="0">
                <a:solidFill>
                  <a:schemeClr val="tx1"/>
                </a:solidFill>
              </a:rPr>
              <a:t>S= a² </a:t>
            </a:r>
            <a:r>
              <a:rPr lang="en-US" sz="3600" b="1" dirty="0" err="1" smtClean="0">
                <a:solidFill>
                  <a:schemeClr val="tx1"/>
                </a:solidFill>
              </a:rPr>
              <a:t>kvadratning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yuzi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</a:p>
          <a:p>
            <a:pPr marL="914400" indent="-914400">
              <a:buAutoNum type="arabicParenR" startAt="3"/>
            </a:pP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9258320" y="9458366"/>
            <a:ext cx="5568696" cy="33855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36" y="5477351"/>
            <a:ext cx="7358114" cy="1292662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00032" y="1376461"/>
            <a:ext cx="12042616" cy="984885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Tomoni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kvadrat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ikkita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to‘rtburchakka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bo‘lindi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to‘rtburchakning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perimetrini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toping.</a:t>
            </a:r>
            <a:endParaRPr lang="ru-RU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615378" y="3100384"/>
          <a:ext cx="1928826" cy="214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3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5400000">
            <a:off x="8545131" y="4170763"/>
            <a:ext cx="199947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115312" y="3743326"/>
            <a:ext cx="5000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6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44204" y="374332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6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829692" y="238600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829824" y="524352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758254" y="524352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829824" y="2386004"/>
            <a:ext cx="372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0008" y="2528880"/>
            <a:ext cx="1842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0008" y="3100384"/>
            <a:ext cx="1513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a=6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0008" y="3600450"/>
            <a:ext cx="1532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b=3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71842" y="2528880"/>
            <a:ext cx="1164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Reja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71842" y="3100384"/>
            <a:ext cx="1116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6:2=3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71842" y="3600450"/>
            <a:ext cx="2023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P=2 · (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a+b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71842" y="4243392"/>
            <a:ext cx="4078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=2· (6+3)=2· 9=18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71842" y="4886334"/>
            <a:ext cx="4078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=2· (3+6)=2· 9=18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0008" y="4100516"/>
            <a:ext cx="853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P=?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57594" y="242864"/>
            <a:ext cx="45720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1- masala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0536" y="3314698"/>
            <a:ext cx="5148638" cy="553998"/>
          </a:xfrm>
        </p:spPr>
        <p:txBody>
          <a:bodyPr/>
          <a:lstStyle/>
          <a:p>
            <a:r>
              <a:rPr lang="en-US" sz="3600" dirty="0" err="1" smtClean="0">
                <a:solidFill>
                  <a:schemeClr val="tx2"/>
                </a:solidFill>
              </a:rPr>
              <a:t>Yechish</a:t>
            </a:r>
            <a:r>
              <a:rPr lang="en-US" sz="3600" dirty="0" smtClean="0">
                <a:solidFill>
                  <a:schemeClr val="tx2"/>
                </a:solidFill>
              </a:rPr>
              <a:t>: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71446" y="3314698"/>
            <a:ext cx="2071702" cy="553998"/>
          </a:xfrm>
        </p:spPr>
        <p:txBody>
          <a:bodyPr/>
          <a:lstStyle/>
          <a:p>
            <a:r>
              <a:rPr lang="en-US" sz="3600" b="1" dirty="0" err="1" smtClean="0">
                <a:solidFill>
                  <a:schemeClr val="tx2"/>
                </a:solidFill>
              </a:rPr>
              <a:t>Berilgan</a:t>
            </a:r>
            <a:r>
              <a:rPr lang="en-US" sz="3600" b="1" dirty="0" smtClean="0">
                <a:solidFill>
                  <a:schemeClr val="tx2"/>
                </a:solidFill>
              </a:rPr>
              <a:t>: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57132" y="1314434"/>
            <a:ext cx="12144460" cy="2062103"/>
          </a:xfrm>
        </p:spPr>
        <p:txBody>
          <a:bodyPr/>
          <a:lstStyle/>
          <a:p>
            <a:pPr algn="just"/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Maktab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oshxonasi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dahlizi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yonma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yon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ularning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tomoni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umumiy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Oshxonaning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yuzi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300 m²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tomoni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10 m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teng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Dahlizning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yuzi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120 m²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tomoni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no’malum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Dahlizning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tomoni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toping.</a:t>
            </a:r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0008" y="3814764"/>
            <a:ext cx="18870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=300 m²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446" y="4243392"/>
            <a:ext cx="1513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a= 10 m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46" y="4793060"/>
            <a:ext cx="833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b=?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29098" y="3814764"/>
            <a:ext cx="2075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=a · b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29098" y="4348897"/>
            <a:ext cx="6320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b=S : a=300 m² :10 m=30 m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5826" y="5672152"/>
            <a:ext cx="4304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Oshxonani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eni</a:t>
            </a: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30 m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2884" y="314302"/>
            <a:ext cx="118587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Rasmga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ko‘ra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tuzing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yeching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0609" y="3081309"/>
            <a:ext cx="3429025" cy="288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28570" y="385740"/>
            <a:ext cx="12473030" cy="677108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  </a:t>
            </a:r>
            <a:endParaRPr lang="ru-RU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472370" y="2314566"/>
          <a:ext cx="3071834" cy="2079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7255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Dahliz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-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120 m²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513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  <a:p>
                      <a:pPr algn="l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Oshxona-300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m²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544204" y="2386004"/>
            <a:ext cx="471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4000" b="1" dirty="0" smtClean="0"/>
              <a:t>                         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72304" y="2528880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758254" y="1600186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58254" y="4529144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72766" y="3457574"/>
            <a:ext cx="1003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10 m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72238" y="3457574"/>
            <a:ext cx="1003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10 m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8570" y="2457442"/>
            <a:ext cx="6663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Dahliz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=120 m²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43016" y="3100384"/>
            <a:ext cx="1761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S= a ·b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43016" y="3671888"/>
            <a:ext cx="371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120 m² =a·30 m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14454" y="4243392"/>
            <a:ext cx="5377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a=120 m² : 30 m=4 m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71512" y="5957904"/>
            <a:ext cx="3234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a= 4 m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21" grpId="0"/>
      <p:bldP spid="22" grpId="0"/>
      <p:bldP spid="24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289" y="1439646"/>
            <a:ext cx="12073022" cy="1292662"/>
          </a:xfrm>
        </p:spPr>
        <p:txBody>
          <a:bodyPr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</a:rPr>
              <a:t>Rasmdagi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tomorqa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bo‘yi</a:t>
            </a:r>
            <a:r>
              <a:rPr lang="en-US" sz="2800" dirty="0" smtClean="0">
                <a:solidFill>
                  <a:schemeClr val="tx1"/>
                </a:solidFill>
              </a:rPr>
              <a:t> 6 m </a:t>
            </a:r>
            <a:r>
              <a:rPr lang="en-US" sz="2800" dirty="0" err="1" smtClean="0">
                <a:solidFill>
                  <a:schemeClr val="tx1"/>
                </a:solidFill>
              </a:rPr>
              <a:t>va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eni</a:t>
            </a:r>
            <a:r>
              <a:rPr lang="en-US" sz="2800" dirty="0" smtClean="0">
                <a:solidFill>
                  <a:schemeClr val="tx1"/>
                </a:solidFill>
              </a:rPr>
              <a:t> 12 m </a:t>
            </a:r>
            <a:r>
              <a:rPr lang="en-US" sz="2800" dirty="0" err="1" smtClean="0">
                <a:solidFill>
                  <a:schemeClr val="tx1"/>
                </a:solidFill>
              </a:rPr>
              <a:t>bo‘lgan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to‘g‘ri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to‘rtburchak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shaklida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Uning</a:t>
            </a:r>
            <a:r>
              <a:rPr lang="en-US" sz="2800" dirty="0" smtClean="0">
                <a:solidFill>
                  <a:schemeClr val="tx1"/>
                </a:solidFill>
              </a:rPr>
              <a:t> 6 m x 7 m </a:t>
            </a:r>
            <a:r>
              <a:rPr lang="en-US" sz="2800" dirty="0" err="1" smtClean="0">
                <a:solidFill>
                  <a:schemeClr val="tx1"/>
                </a:solidFill>
              </a:rPr>
              <a:t>o‘chamdagi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bo‘lagiga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chim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o‘t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qolgan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qismiga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atirgullar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ekildi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Atirgul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ekilgan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maydon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yuzini</a:t>
            </a:r>
            <a:r>
              <a:rPr lang="en-US" sz="2800" dirty="0" smtClean="0">
                <a:solidFill>
                  <a:schemeClr val="tx1"/>
                </a:solidFill>
              </a:rPr>
              <a:t> toping.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17615" y="3321757"/>
            <a:ext cx="8429684" cy="861774"/>
          </a:xfrm>
        </p:spPr>
        <p:txBody>
          <a:bodyPr/>
          <a:lstStyle/>
          <a:p>
            <a:pPr marL="514350" indent="-514350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1) 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Chim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o‘t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S=7 m · 6 m=42 m²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2) 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Tomorqa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S= 12 m · 6 m=72 m²</a:t>
            </a: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17615" y="4238874"/>
            <a:ext cx="11332885" cy="2277547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3) 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Atirgul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72 m² - 42 m²=30 m²</a:t>
            </a:r>
          </a:p>
          <a:p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endParaRPr lang="en-US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Atirgul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ekilgan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maydon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30 m²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0" y="0"/>
            <a:ext cx="128016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471974" y="314302"/>
            <a:ext cx="4643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 Black" pitchFamily="34" charset="0"/>
              </a:rPr>
              <a:t>2-masala</a:t>
            </a:r>
            <a:endParaRPr lang="ru-RU" sz="4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7543808" y="3243260"/>
          <a:ext cx="3714776" cy="171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45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 rot="10800000" flipV="1">
            <a:off x="6688832" y="3838906"/>
            <a:ext cx="1057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6 m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043874" y="2743194"/>
            <a:ext cx="803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7 m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01130" y="4957772"/>
            <a:ext cx="1003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12 m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4496" y="151632"/>
            <a:ext cx="4357718" cy="928588"/>
          </a:xfrm>
        </p:spPr>
        <p:txBody>
          <a:bodyPr/>
          <a:lstStyle/>
          <a:p>
            <a:r>
              <a:rPr lang="en-US" dirty="0" smtClean="0"/>
              <a:t>     </a:t>
            </a:r>
            <a:r>
              <a:rPr lang="en-US" sz="4400" dirty="0" smtClean="0"/>
              <a:t>3-masala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28570" y="2743194"/>
            <a:ext cx="3214710" cy="2585323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P=36 </a:t>
            </a:r>
            <a:r>
              <a:rPr lang="en-US" sz="2800" b="1" dirty="0" err="1" smtClean="0">
                <a:solidFill>
                  <a:schemeClr val="tx1"/>
                </a:solidFill>
              </a:rPr>
              <a:t>dm</a:t>
            </a:r>
            <a:r>
              <a:rPr lang="en-US" sz="2800" b="1" dirty="0" smtClean="0">
                <a:solidFill>
                  <a:schemeClr val="tx1"/>
                </a:solidFill>
              </a:rPr>
              <a:t>=360 </a:t>
            </a:r>
            <a:r>
              <a:rPr lang="en-US" sz="2800" b="1" dirty="0">
                <a:solidFill>
                  <a:schemeClr val="tx1"/>
                </a:solidFill>
              </a:rPr>
              <a:t>c</a:t>
            </a:r>
            <a:r>
              <a:rPr lang="en-US" sz="2800" b="1" dirty="0" smtClean="0">
                <a:solidFill>
                  <a:schemeClr val="tx1"/>
                </a:solidFill>
              </a:rPr>
              <a:t>m 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b=12 </a:t>
            </a:r>
            <a:r>
              <a:rPr lang="en-US" sz="2800" b="1" dirty="0">
                <a:solidFill>
                  <a:schemeClr val="tx1"/>
                </a:solidFill>
              </a:rPr>
              <a:t>c</a:t>
            </a:r>
            <a:r>
              <a:rPr lang="en-US" sz="2800" b="1" dirty="0" smtClean="0">
                <a:solidFill>
                  <a:schemeClr val="tx1"/>
                </a:solidFill>
              </a:rPr>
              <a:t>m</a:t>
            </a:r>
          </a:p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a=?</a:t>
            </a:r>
            <a:r>
              <a:rPr lang="en-US" sz="2800" b="1" dirty="0" smtClean="0">
                <a:solidFill>
                  <a:schemeClr val="tx1"/>
                </a:solidFill>
              </a:rPr>
              <a:t>        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endParaRPr lang="en-US" sz="2800" b="1" dirty="0" smtClean="0">
              <a:solidFill>
                <a:schemeClr val="tx1"/>
              </a:solidFill>
            </a:endParaRPr>
          </a:p>
          <a:p>
            <a:endParaRPr lang="en-US" sz="2800" b="1" dirty="0" smtClean="0"/>
          </a:p>
          <a:p>
            <a:endParaRPr lang="ru-RU" sz="2800" b="1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550872" y="1385873"/>
            <a:ext cx="11564967" cy="430887"/>
          </a:xfrm>
        </p:spPr>
        <p:txBody>
          <a:bodyPr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To‘g‘ri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to‘rtburchakning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perimetri</a:t>
            </a:r>
            <a:r>
              <a:rPr lang="en-US" sz="2800" b="1" dirty="0" smtClean="0">
                <a:solidFill>
                  <a:schemeClr val="tx1"/>
                </a:solidFill>
              </a:rPr>
              <a:t> 36 </a:t>
            </a:r>
            <a:r>
              <a:rPr lang="en-US" sz="2800" b="1" dirty="0" err="1" smtClean="0">
                <a:solidFill>
                  <a:schemeClr val="tx1"/>
                </a:solidFill>
              </a:rPr>
              <a:t>dm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eni</a:t>
            </a:r>
            <a:r>
              <a:rPr lang="en-US" sz="2800" b="1" dirty="0" smtClean="0">
                <a:solidFill>
                  <a:schemeClr val="tx1"/>
                </a:solidFill>
              </a:rPr>
              <a:t> 12 </a:t>
            </a:r>
            <a:r>
              <a:rPr lang="en-US" sz="2800" b="1" dirty="0">
                <a:solidFill>
                  <a:schemeClr val="tx1"/>
                </a:solidFill>
              </a:rPr>
              <a:t>c</a:t>
            </a:r>
            <a:r>
              <a:rPr lang="en-US" sz="2800" b="1" dirty="0" smtClean="0">
                <a:solidFill>
                  <a:schemeClr val="tx1"/>
                </a:solidFill>
              </a:rPr>
              <a:t>m. </a:t>
            </a:r>
            <a:r>
              <a:rPr lang="en-US" sz="2800" b="1" dirty="0" err="1" smtClean="0">
                <a:solidFill>
                  <a:schemeClr val="tx1"/>
                </a:solidFill>
              </a:rPr>
              <a:t>Bo‘yini</a:t>
            </a:r>
            <a:r>
              <a:rPr lang="en-US" sz="2800" b="1" dirty="0" smtClean="0">
                <a:solidFill>
                  <a:schemeClr val="tx1"/>
                </a:solidFill>
              </a:rPr>
              <a:t> toping?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46" y="2028814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         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57660" y="2100252"/>
            <a:ext cx="216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14784" y="2814632"/>
            <a:ext cx="2306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P= 2·(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a+b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14784" y="3243260"/>
            <a:ext cx="2500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2·(12+a)=360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43346" y="3671888"/>
            <a:ext cx="4000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12+a=360:2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43346" y="4171954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12+a=180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14784" y="4600582"/>
            <a:ext cx="31662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a=180-12=168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446" y="5957904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Jabov</a:t>
            </a:r>
            <a:r>
              <a:rPr lang="en-US" sz="3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168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8186750" y="2814632"/>
          <a:ext cx="2500330" cy="2071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717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10653255" y="3457574"/>
            <a:ext cx="1649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a= ?</a:t>
            </a:r>
            <a:r>
              <a:rPr lang="en-US" sz="2800" b="1" dirty="0" smtClean="0"/>
              <a:t>        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901130" y="2171690"/>
            <a:ext cx="1285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187146" y="3386136"/>
            <a:ext cx="785818" cy="7143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168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6" grpId="0" build="p"/>
      <p:bldP spid="8" grpId="0"/>
      <p:bldP spid="9" grpId="0"/>
      <p:bldP spid="10" grpId="0"/>
      <p:bldP spid="11" grpId="0"/>
      <p:bldP spid="12" grpId="0"/>
      <p:bldP spid="13" grpId="0"/>
      <p:bldP spid="15" grpId="0"/>
      <p:bldP spid="17" grpId="0"/>
      <p:bldP spid="21" grpId="0"/>
      <p:bldP spid="24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0008" y="242864"/>
            <a:ext cx="12001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altLang="ru-RU" sz="4400" b="1" dirty="0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 err="1" smtClean="0">
                <a:ln w="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4256" y="1368202"/>
            <a:ext cx="1019321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304456" y="2009085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Darslikning</a:t>
            </a:r>
            <a:r>
              <a:rPr lang="en-US" alt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 101-betdagi </a:t>
            </a:r>
          </a:p>
          <a:p>
            <a:pPr algn="ctr">
              <a:defRPr/>
            </a:pPr>
            <a:r>
              <a:rPr lang="en-US" alt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448-, 449-, 450- </a:t>
            </a:r>
            <a:r>
              <a:rPr lang="en-US" altLang="ru-RU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masalalarni</a:t>
            </a:r>
            <a:r>
              <a:rPr lang="en-US" alt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yechish</a:t>
            </a:r>
            <a:r>
              <a:rPr lang="en-US" alt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8697</TotalTime>
  <Words>371</Words>
  <Application>Microsoft Office PowerPoint</Application>
  <PresentationFormat>Произвольный</PresentationFormat>
  <Paragraphs>89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Times New Roman</vt:lpstr>
      <vt:lpstr>Office Theme</vt:lpstr>
      <vt:lpstr>MATEMATIKA</vt:lpstr>
      <vt:lpstr>MUSTAHKAMLASH</vt:lpstr>
      <vt:lpstr>   </vt:lpstr>
      <vt:lpstr>Yechish:</vt:lpstr>
      <vt:lpstr>Презентация PowerPoint</vt:lpstr>
      <vt:lpstr>Rasmdagi tomorqa bo‘yi 6 m va eni 12 m bo‘lgan to‘g‘ri to‘rtburchak shaklida. Uning 6 m x 7 m o‘chamdagi bo‘lagiga chim o‘t, qolgan qismiga atirgullar ekildi. Atirgul ekilgan maydon yuzini toping.</vt:lpstr>
      <vt:lpstr>     3-masala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629</cp:revision>
  <dcterms:created xsi:type="dcterms:W3CDTF">2020-04-09T07:32:19Z</dcterms:created>
  <dcterms:modified xsi:type="dcterms:W3CDTF">2020-11-20T09:44:38Z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