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40" r:id="rId2"/>
    <p:sldId id="434" r:id="rId3"/>
    <p:sldId id="435" r:id="rId4"/>
    <p:sldId id="439" r:id="rId5"/>
    <p:sldId id="436" r:id="rId6"/>
    <p:sldId id="437" r:id="rId7"/>
    <p:sldId id="438" r:id="rId8"/>
    <p:sldId id="420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308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8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0293" autoAdjust="0"/>
  </p:normalViewPr>
  <p:slideViewPr>
    <p:cSldViewPr>
      <p:cViewPr>
        <p:scale>
          <a:sx n="72" d="100"/>
          <a:sy n="72" d="100"/>
        </p:scale>
        <p:origin x="-276" y="-72"/>
      </p:cViewPr>
      <p:guideLst>
        <p:guide orient="horz" pos="2880"/>
        <p:guide orient="horz" pos="6391"/>
        <p:guide pos="2308"/>
        <p:guide pos="4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-17888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56384" y="492299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025396" y="2293208"/>
            <a:ext cx="11158574" cy="862317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altLang="ru-RU" sz="5400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BURCHAKLAR</a:t>
            </a:r>
            <a:endParaRPr lang="en-US" sz="8800" i="1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2168" y="454530"/>
            <a:ext cx="11352595" cy="1273710"/>
            <a:chOff x="439458" y="322808"/>
            <a:chExt cx="4985770" cy="57367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556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571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object 5"/>
          <p:cNvSpPr/>
          <p:nvPr/>
        </p:nvSpPr>
        <p:spPr>
          <a:xfrm>
            <a:off x="261248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261248" y="4405780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14121" y="756895"/>
            <a:ext cx="1838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&lt;strong&gt;Картинки&lt;/strong&gt; &lt;strong&gt;геометрия&lt;/strong&gt; (60 фото)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32" y="3173088"/>
            <a:ext cx="6014726" cy="374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44216" y="6938719"/>
            <a:ext cx="4050550" cy="1493481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09896" y="1392695"/>
                <a:ext cx="11809393" cy="5363586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nuqtadan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chiquvchi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ikkita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: </a:t>
                </a: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OB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nurlarni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chizamiz</a:t>
                </a:r>
                <a:endParaRPr lang="en-US" sz="28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AOB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yoki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AOB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-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nuqta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uchi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OA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-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tomoni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OB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-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tomoni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endParaRPr lang="en-US" sz="2800" b="1" dirty="0">
                  <a:solidFill>
                    <a:schemeClr val="tx1"/>
                  </a:solidFill>
                </a:endParaRPr>
              </a:p>
              <a:p>
                <a:r>
                  <a:rPr lang="en-US" sz="2800" b="1" dirty="0" err="1" smtClean="0">
                    <a:solidFill>
                      <a:schemeClr val="tx2"/>
                    </a:solidFill>
                  </a:rPr>
                  <a:t>Ta’rif</a:t>
                </a:r>
                <a:r>
                  <a:rPr lang="en-US" sz="2800" b="1" dirty="0" smtClean="0">
                    <a:solidFill>
                      <a:schemeClr val="tx2"/>
                    </a:solidFill>
                  </a:rPr>
                  <a:t> :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Bir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nuqtadan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chiquvchi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ikkita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nurdan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iborat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shaklga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deyiladi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800" b="1" dirty="0">
                  <a:solidFill>
                    <a:srgbClr val="FF0000"/>
                  </a:solidFill>
                </a:endParaRPr>
              </a:p>
              <a:p>
                <a:r>
                  <a:rPr lang="en-US" sz="2800" b="1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“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AOB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”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yoki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AOB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“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yoki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tarzida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ifodalanishi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mumkin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.</a:t>
                </a:r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09896" y="1392695"/>
                <a:ext cx="11809393" cy="5363586"/>
              </a:xfrm>
              <a:blipFill rotWithShape="1">
                <a:blip r:embed="rId2"/>
                <a:stretch>
                  <a:fillRect l="-1807" t="-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>
            <a:off x="5680720" y="3528442"/>
            <a:ext cx="194421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666521" y="2304306"/>
            <a:ext cx="1296144" cy="122413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3905671">
            <a:off x="4697124" y="2751014"/>
            <a:ext cx="1706488" cy="1130424"/>
          </a:xfrm>
          <a:prstGeom prst="arc">
            <a:avLst>
              <a:gd name="adj1" fmla="val 16515822"/>
              <a:gd name="adj2" fmla="val 18874678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354133" y="3489713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66326" y="345836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78364" y="182373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03228" y="3236054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3065" y="288082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662" y="269792"/>
            <a:ext cx="9210452" cy="830997"/>
          </a:xfrm>
        </p:spPr>
        <p:txBody>
          <a:bodyPr/>
          <a:lstStyle/>
          <a:p>
            <a:r>
              <a:rPr lang="en-US" sz="5400" dirty="0" smtClean="0"/>
              <a:t>      </a:t>
            </a:r>
            <a:r>
              <a:rPr lang="en-US" sz="5400" dirty="0" err="1" smtClean="0"/>
              <a:t>Burchak</a:t>
            </a:r>
            <a:r>
              <a:rPr lang="en-US" sz="5400" dirty="0" smtClean="0"/>
              <a:t> </a:t>
            </a:r>
            <a:r>
              <a:rPr lang="en-US" sz="5400" dirty="0" err="1" smtClean="0"/>
              <a:t>turlari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738822" y="6161933"/>
                <a:ext cx="2487690" cy="3932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AOB = 90°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738822" y="6161933"/>
                <a:ext cx="2487690" cy="393269"/>
              </a:xfrm>
              <a:blipFill>
                <a:blip r:embed="rId2"/>
                <a:stretch>
                  <a:fillRect t="-28125" b="-6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537069" y="1341302"/>
            <a:ext cx="11737385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O </a:t>
            </a:r>
            <a:r>
              <a:rPr lang="en-US" sz="2800" b="1" dirty="0" err="1" smtClean="0">
                <a:solidFill>
                  <a:schemeClr val="tx1"/>
                </a:solidFill>
              </a:rPr>
              <a:t>nuqtadan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chiquvchi</a:t>
            </a:r>
            <a:r>
              <a:rPr lang="en-US" sz="2800" b="1" dirty="0" smtClean="0">
                <a:solidFill>
                  <a:schemeClr val="tx1"/>
                </a:solidFill>
              </a:rPr>
              <a:t> OA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OB </a:t>
            </a:r>
            <a:r>
              <a:rPr lang="en-US" sz="2800" b="1" dirty="0" err="1" smtClean="0">
                <a:solidFill>
                  <a:schemeClr val="tx1"/>
                </a:solidFill>
              </a:rPr>
              <a:t>nurlar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yoyiq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tashkil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qiladi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1755" y="2693278"/>
            <a:ext cx="3603746" cy="1617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7826618">
            <a:off x="2166428" y="2318406"/>
            <a:ext cx="914400" cy="914400"/>
          </a:xfrm>
          <a:prstGeom prst="arc">
            <a:avLst>
              <a:gd name="adj1" fmla="val 15048185"/>
              <a:gd name="adj2" fmla="val 3358632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59798" y="2320953"/>
            <a:ext cx="364202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5814" y="259360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72263" y="262438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94074" y="2648479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21755" y="5212138"/>
            <a:ext cx="180187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821755" y="3512394"/>
            <a:ext cx="723426" cy="17173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1616231">
            <a:off x="473268" y="4528577"/>
            <a:ext cx="914400" cy="914400"/>
          </a:xfrm>
          <a:prstGeom prst="arc">
            <a:avLst>
              <a:gd name="adj1" fmla="val 15734743"/>
              <a:gd name="adj2" fmla="val 7586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425501" y="5229735"/>
            <a:ext cx="1801011" cy="2712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425501" y="3522817"/>
            <a:ext cx="0" cy="170691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313933" y="5229734"/>
            <a:ext cx="194421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7305822" y="3522817"/>
            <a:ext cx="1008111" cy="170691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 rot="1121577">
            <a:off x="7856733" y="4684708"/>
            <a:ext cx="914400" cy="991461"/>
          </a:xfrm>
          <a:prstGeom prst="arc">
            <a:avLst>
              <a:gd name="adj1" fmla="val 13069494"/>
              <a:gd name="adj2" fmla="val 20988355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155408" y="494172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52216" y="494819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9388" y="5190018"/>
            <a:ext cx="742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425501" y="4719810"/>
            <a:ext cx="4290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852259" y="4719810"/>
            <a:ext cx="5292" cy="4933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2264625" y="5212718"/>
            <a:ext cx="517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30468" y="3373114"/>
            <a:ext cx="48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943778" y="3246507"/>
            <a:ext cx="481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103627" y="5212138"/>
            <a:ext cx="947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 flipH="1">
            <a:off x="5824735" y="5273454"/>
            <a:ext cx="775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67748" y="3508117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7968818" y="5188444"/>
            <a:ext cx="93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>
            <a:off x="9857184" y="5257455"/>
            <a:ext cx="544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253646" y="2181167"/>
            <a:ext cx="5755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180°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649357" y="6163718"/>
                <a:ext cx="25895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&lt; 90°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57" y="6163718"/>
                <a:ext cx="2589588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7968818" y="6164452"/>
                <a:ext cx="36165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90 &lt;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AOB &lt; 180°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818" y="6164452"/>
                <a:ext cx="3616558" cy="523220"/>
              </a:xfrm>
              <a:prstGeom prst="rect">
                <a:avLst/>
              </a:prstGeom>
              <a:blipFill>
                <a:blip r:embed="rId4"/>
                <a:stretch>
                  <a:fillRect l="-3373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73139" y="4926834"/>
            <a:ext cx="777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7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 animBg="1"/>
      <p:bldP spid="16" grpId="0"/>
      <p:bldP spid="17" grpId="0"/>
      <p:bldP spid="18" grpId="0"/>
      <p:bldP spid="19" grpId="0"/>
      <p:bldP spid="30" grpId="0" animBg="1"/>
      <p:bldP spid="46" grpId="0" animBg="1"/>
      <p:bldP spid="47" grpId="0"/>
      <p:bldP spid="48" grpId="0"/>
      <p:bldP spid="49" grpId="0"/>
      <p:bldP spid="61" grpId="0"/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6144" y="1425048"/>
            <a:ext cx="11999396" cy="1723549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AOB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nechta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nuqtalar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tasvirlangan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D </a:t>
            </a:r>
            <a:r>
              <a:rPr lang="en-US" sz="2800" b="1" dirty="0" err="1" smtClean="0">
                <a:solidFill>
                  <a:schemeClr val="tx1"/>
                </a:solidFill>
              </a:rPr>
              <a:t>nuqtalar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AOB 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tomonlarida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E,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F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G </a:t>
            </a:r>
            <a:r>
              <a:rPr lang="en-US" sz="2800" b="1" dirty="0" err="1" smtClean="0">
                <a:solidFill>
                  <a:schemeClr val="tx1"/>
                </a:solidFill>
              </a:rPr>
              <a:t>nuqtalar</a:t>
            </a: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ichki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sohasida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X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Y </a:t>
            </a:r>
            <a:r>
              <a:rPr lang="en-US" sz="2800" b="1" dirty="0" err="1" smtClean="0">
                <a:solidFill>
                  <a:schemeClr val="tx1"/>
                </a:solidFill>
              </a:rPr>
              <a:t>nuqtalar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tashqi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sohasida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yotibdi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358961" y="5235979"/>
            <a:ext cx="432047" cy="623514"/>
          </a:xfrm>
        </p:spPr>
        <p:txBody>
          <a:bodyPr/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659721" y="3799549"/>
            <a:ext cx="1033569" cy="179833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85178" y="5597882"/>
            <a:ext cx="2016224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646739" y="3537939"/>
            <a:ext cx="3473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68543" y="5651013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3019761" y="4515899"/>
            <a:ext cx="288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19001" y="4402600"/>
            <a:ext cx="300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98589" y="5336273"/>
            <a:ext cx="395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1428" y="5648164"/>
            <a:ext cx="4226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flipH="1" flipV="1">
            <a:off x="2791008" y="6218201"/>
            <a:ext cx="622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13113" y="5956591"/>
            <a:ext cx="537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82011" y="4571877"/>
            <a:ext cx="648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11648" y="4299875"/>
            <a:ext cx="45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13630" y="5061331"/>
            <a:ext cx="506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63776" y="4773691"/>
            <a:ext cx="6970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flipH="1">
            <a:off x="3999519" y="4973071"/>
            <a:ext cx="513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04845" y="4711460"/>
            <a:ext cx="5078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3571428" y="4584378"/>
            <a:ext cx="600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48472" y="4320530"/>
            <a:ext cx="758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1792288" y="216074"/>
            <a:ext cx="9210452" cy="830997"/>
          </a:xfrm>
        </p:spPr>
        <p:txBody>
          <a:bodyPr/>
          <a:lstStyle/>
          <a:p>
            <a:pPr algn="ctr"/>
            <a:r>
              <a:rPr lang="en-US" sz="5400" dirty="0" err="1" smtClean="0"/>
              <a:t>Burchak</a:t>
            </a:r>
            <a:r>
              <a:rPr lang="en-US" sz="5400" dirty="0" smtClean="0"/>
              <a:t> </a:t>
            </a:r>
            <a:r>
              <a:rPr lang="en-US" sz="5400" dirty="0" err="1" smtClean="0"/>
              <a:t>turlari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650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2" grpId="0"/>
      <p:bldP spid="23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413" y="6984826"/>
            <a:ext cx="3577002" cy="9285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1967" y="4443882"/>
            <a:ext cx="11136914" cy="2154436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BAC </a:t>
            </a:r>
            <a:r>
              <a:rPr lang="en-US" sz="2800" b="1" dirty="0" err="1" smtClean="0">
                <a:solidFill>
                  <a:schemeClr val="tx1"/>
                </a:solidFill>
              </a:rPr>
              <a:t>uchi</a:t>
            </a:r>
            <a:r>
              <a:rPr lang="en-US" sz="2800" b="1" dirty="0" smtClean="0">
                <a:solidFill>
                  <a:schemeClr val="tx1"/>
                </a:solidFill>
              </a:rPr>
              <a:t> - A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- BA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AC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PQR </a:t>
            </a:r>
            <a:r>
              <a:rPr lang="en-US" sz="2800" b="1" dirty="0" err="1" smtClean="0">
                <a:solidFill>
                  <a:schemeClr val="tx1"/>
                </a:solidFill>
              </a:rPr>
              <a:t>uchi</a:t>
            </a:r>
            <a:r>
              <a:rPr lang="en-US" sz="2800" b="1" dirty="0" smtClean="0">
                <a:solidFill>
                  <a:schemeClr val="tx1"/>
                </a:solidFill>
              </a:rPr>
              <a:t> - Q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- PQ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QR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YXZ </a:t>
            </a:r>
            <a:r>
              <a:rPr lang="en-US" sz="2800" b="1" dirty="0" err="1" smtClean="0">
                <a:solidFill>
                  <a:schemeClr val="tx1"/>
                </a:solidFill>
              </a:rPr>
              <a:t>uchi</a:t>
            </a:r>
            <a:r>
              <a:rPr lang="en-US" sz="2800" b="1" dirty="0" smtClean="0">
                <a:solidFill>
                  <a:schemeClr val="tx1"/>
                </a:solidFill>
              </a:rPr>
              <a:t> - X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- YX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XZ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MNL </a:t>
            </a:r>
            <a:r>
              <a:rPr lang="en-US" sz="2800" b="1" dirty="0" err="1" smtClean="0">
                <a:solidFill>
                  <a:schemeClr val="tx1"/>
                </a:solidFill>
              </a:rPr>
              <a:t>uchi</a:t>
            </a:r>
            <a:r>
              <a:rPr lang="en-US" sz="2800" b="1" dirty="0" smtClean="0">
                <a:solidFill>
                  <a:schemeClr val="tx1"/>
                </a:solidFill>
              </a:rPr>
              <a:t> - N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- MN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NL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TSJ </a:t>
            </a:r>
            <a:r>
              <a:rPr lang="en-US" sz="2800" b="1" dirty="0" err="1" smtClean="0">
                <a:solidFill>
                  <a:schemeClr val="tx1"/>
                </a:solidFill>
              </a:rPr>
              <a:t>uchi</a:t>
            </a:r>
            <a:r>
              <a:rPr lang="en-US" sz="2800" b="1" dirty="0" smtClean="0">
                <a:solidFill>
                  <a:schemeClr val="tx1"/>
                </a:solidFill>
              </a:rPr>
              <a:t> - S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tomonlari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– TS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SJ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888632" y="404980"/>
            <a:ext cx="3624480" cy="61555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519-masala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112" y="1249791"/>
            <a:ext cx="12529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Rasmda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tomonlarini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84176" y="3542253"/>
            <a:ext cx="136815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84176" y="2534141"/>
            <a:ext cx="1152128" cy="100811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664496" y="3542253"/>
            <a:ext cx="108012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3232448" y="2534141"/>
            <a:ext cx="432048" cy="100811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040760" y="2246109"/>
            <a:ext cx="0" cy="129614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040760" y="3542253"/>
            <a:ext cx="115212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201000" y="3542253"/>
            <a:ext cx="151216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8201000" y="2390125"/>
            <a:ext cx="1512168" cy="115212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0793288" y="3542253"/>
            <a:ext cx="122413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11369352" y="2390125"/>
            <a:ext cx="648072" cy="115212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0909706" y="2030923"/>
            <a:ext cx="459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873407" y="344924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628309" y="3548088"/>
            <a:ext cx="383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430406" y="352029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914379" y="3449249"/>
            <a:ext cx="338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936511" y="3494923"/>
            <a:ext cx="30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98234" y="3449249"/>
            <a:ext cx="56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576910" y="192532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23555" y="2390125"/>
            <a:ext cx="30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532391" y="3494923"/>
            <a:ext cx="428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62178" y="3449249"/>
            <a:ext cx="513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220427" y="224814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08303" y="349492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99954" y="349492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9134484" y="1921577"/>
            <a:ext cx="775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52128" y="1379365"/>
            <a:ext cx="12313368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Rasmdagi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ko‘z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bilan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chamalab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ularning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orasida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to‘g‘ri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burchakni</a:t>
            </a:r>
            <a:r>
              <a:rPr lang="en-US" sz="2800" b="1" dirty="0" smtClean="0">
                <a:solidFill>
                  <a:schemeClr val="tx1"/>
                </a:solidFill>
              </a:rPr>
              <a:t> toping.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672608" y="362768"/>
            <a:ext cx="3912512" cy="61555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521-masala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2128" y="5760690"/>
            <a:ext cx="8581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YXZ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12168" y="3888482"/>
            <a:ext cx="136815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12168" y="2880370"/>
            <a:ext cx="1152128" cy="100811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92488" y="3888482"/>
            <a:ext cx="108012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3160440" y="2880370"/>
            <a:ext cx="432048" cy="100811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968752" y="2592338"/>
            <a:ext cx="0" cy="129614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968752" y="3888482"/>
            <a:ext cx="115212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128992" y="3888482"/>
            <a:ext cx="151216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8128992" y="2736354"/>
            <a:ext cx="1512168" cy="115212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21280" y="3888482"/>
            <a:ext cx="122413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11297344" y="2736354"/>
            <a:ext cx="648072" cy="115212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0837698" y="2377152"/>
            <a:ext cx="459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801399" y="379547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556301" y="3894317"/>
            <a:ext cx="383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358398" y="386652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42371" y="3795478"/>
            <a:ext cx="338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64503" y="3841152"/>
            <a:ext cx="30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26226" y="3795478"/>
            <a:ext cx="56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04902" y="227155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51547" y="2736354"/>
            <a:ext cx="30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60383" y="3841152"/>
            <a:ext cx="428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90170" y="3795478"/>
            <a:ext cx="513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48419" y="259437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20190" y="387818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7946" y="38411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062476" y="2267806"/>
            <a:ext cx="775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Дуга 1"/>
          <p:cNvSpPr/>
          <p:nvPr/>
        </p:nvSpPr>
        <p:spPr>
          <a:xfrm rot="2409789">
            <a:off x="494999" y="3475722"/>
            <a:ext cx="668772" cy="687525"/>
          </a:xfrm>
          <a:prstGeom prst="arc">
            <a:avLst>
              <a:gd name="adj1" fmla="val 16289463"/>
              <a:gd name="adj2" fmla="val 1982469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21055348">
            <a:off x="3062515" y="3490434"/>
            <a:ext cx="914400" cy="91440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0800000">
                <a:off x="5813547" y="3456924"/>
                <a:ext cx="641406" cy="6001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∟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813547" y="3456924"/>
                <a:ext cx="641406" cy="6001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Дуга 32"/>
          <p:cNvSpPr/>
          <p:nvPr/>
        </p:nvSpPr>
        <p:spPr>
          <a:xfrm rot="1163656">
            <a:off x="7838819" y="3438296"/>
            <a:ext cx="914400" cy="914400"/>
          </a:xfrm>
          <a:prstGeom prst="arc">
            <a:avLst>
              <a:gd name="adj1" fmla="val 17410039"/>
              <a:gd name="adj2" fmla="val 2056229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3683205">
            <a:off x="11561023" y="3265129"/>
            <a:ext cx="726882" cy="826470"/>
          </a:xfrm>
          <a:prstGeom prst="arc">
            <a:avLst>
              <a:gd name="adj1" fmla="val 17200913"/>
              <a:gd name="adj2" fmla="val 2141969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6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2" grpId="0" animBg="1"/>
      <p:bldP spid="5" grpId="0" animBg="1"/>
      <p:bldP spid="6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56584" y="288082"/>
            <a:ext cx="5904655" cy="61555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522-masala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530540"/>
            <a:ext cx="12169352" cy="86177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O </a:t>
            </a:r>
            <a:r>
              <a:rPr lang="en-US" sz="2800" b="1" dirty="0" err="1" smtClean="0">
                <a:solidFill>
                  <a:schemeClr val="tx1"/>
                </a:solidFill>
              </a:rPr>
              <a:t>nuqtadan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chiquvchi</a:t>
            </a:r>
            <a:r>
              <a:rPr lang="en-US" sz="2800" b="1" dirty="0" smtClean="0">
                <a:solidFill>
                  <a:schemeClr val="tx1"/>
                </a:solidFill>
              </a:rPr>
              <a:t> OA</a:t>
            </a:r>
            <a:r>
              <a:rPr lang="en-US" sz="2800" b="1" dirty="0" smtClean="0">
                <a:solidFill>
                  <a:schemeClr val="tx1"/>
                </a:solidFill>
              </a:rPr>
              <a:t>, OB, OC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OD </a:t>
            </a:r>
            <a:r>
              <a:rPr lang="en-US" sz="2800" b="1" dirty="0" err="1" smtClean="0">
                <a:solidFill>
                  <a:schemeClr val="tx1"/>
                </a:solidFill>
              </a:rPr>
              <a:t>nurlarni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chizing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Hosil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>
                <a:solidFill>
                  <a:schemeClr val="tx1"/>
                </a:solidFill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</a:rPr>
              <a:t>archa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yozing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6144" y="5874019"/>
            <a:ext cx="82407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AOB, AOC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AOD, BOC, BOD, COD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288232" y="4531398"/>
            <a:ext cx="1800200" cy="14401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88232" y="3949744"/>
            <a:ext cx="1584176" cy="72567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288232" y="3389594"/>
            <a:ext cx="1224136" cy="129614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288232" y="3024386"/>
            <a:ext cx="792088" cy="166135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133382" y="4424129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0885" y="257122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305493" y="283283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02940" y="339501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026976" y="414355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49124" y="457195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dirty="0"/>
          </a:p>
        </p:txBody>
      </p:sp>
      <p:pic>
        <p:nvPicPr>
          <p:cNvPr id="33" name="Рисунок 32" descr="&lt;strong&gt;Ученик&lt;/strong&gt;, глядя на книги — Стоковое фото © Wavebreakmedi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804" y="2113726"/>
            <a:ext cx="3730420" cy="43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280120" y="1386888"/>
            <a:ext cx="12313368" cy="5525929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94464" y="3206695"/>
            <a:ext cx="6618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000" b="1" dirty="0" err="1" smtClean="0">
                <a:ln w="0"/>
                <a:latin typeface="Arial" pitchFamily="34" charset="0"/>
                <a:cs typeface="Arial" pitchFamily="34" charset="0"/>
              </a:rPr>
              <a:t>Darslikning</a:t>
            </a: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  121-betdagi </a:t>
            </a:r>
          </a:p>
          <a:p>
            <a:pPr algn="ctr">
              <a:defRPr/>
            </a:pP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524-</a:t>
            </a: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, 525-, 527-masalalarni </a:t>
            </a:r>
            <a:r>
              <a:rPr lang="en-US" altLang="ru-RU" sz="4000" b="1" dirty="0" err="1" smtClean="0">
                <a:ln w="0"/>
                <a:latin typeface="Arial" pitchFamily="34" charset="0"/>
                <a:cs typeface="Arial" pitchFamily="34" charset="0"/>
              </a:rPr>
              <a:t>yechish</a:t>
            </a:r>
            <a:r>
              <a:rPr lang="en-US" altLang="ru-RU" sz="4000" b="1" dirty="0" smtClean="0">
                <a:ln w="0"/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ln w="0"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10665</TotalTime>
  <Words>353</Words>
  <Application>Microsoft Office PowerPoint</Application>
  <PresentationFormat>Произвольный</PresentationFormat>
  <Paragraphs>116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MATEMATIKA</vt:lpstr>
      <vt:lpstr>Презентация PowerPoint</vt:lpstr>
      <vt:lpstr>      Burchak turlari</vt:lpstr>
      <vt:lpstr>Burchak turlari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Admin</cp:lastModifiedBy>
  <cp:revision>743</cp:revision>
  <dcterms:created xsi:type="dcterms:W3CDTF">2020-04-09T07:32:19Z</dcterms:created>
  <dcterms:modified xsi:type="dcterms:W3CDTF">2020-11-29T18:01:49Z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