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6" r:id="rId2"/>
    <p:sldId id="265" r:id="rId3"/>
    <p:sldId id="356" r:id="rId4"/>
    <p:sldId id="362" r:id="rId5"/>
    <p:sldId id="358" r:id="rId6"/>
    <p:sldId id="364" r:id="rId7"/>
    <p:sldId id="367" r:id="rId8"/>
    <p:sldId id="359" r:id="rId9"/>
    <p:sldId id="360" r:id="rId10"/>
    <p:sldId id="365" r:id="rId11"/>
    <p:sldId id="363" r:id="rId12"/>
    <p:sldId id="361" r:id="rId13"/>
    <p:sldId id="353" r:id="rId14"/>
    <p:sldId id="327" r:id="rId15"/>
    <p:sldId id="348" r:id="rId16"/>
    <p:sldId id="366" r:id="rId17"/>
    <p:sldId id="349" r:id="rId18"/>
    <p:sldId id="350" r:id="rId19"/>
    <p:sldId id="351" r:id="rId20"/>
    <p:sldId id="368" r:id="rId21"/>
    <p:sldId id="352" r:id="rId22"/>
    <p:sldId id="371" r:id="rId23"/>
    <p:sldId id="357" r:id="rId24"/>
    <p:sldId id="372" r:id="rId25"/>
    <p:sldId id="370" r:id="rId26"/>
    <p:sldId id="369" r:id="rId27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96" autoAdjust="0"/>
  </p:normalViewPr>
  <p:slideViewPr>
    <p:cSldViewPr>
      <p:cViewPr varScale="1">
        <p:scale>
          <a:sx n="126" d="100"/>
          <a:sy n="126" d="100"/>
        </p:scale>
        <p:origin x="828" y="8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jpeg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1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9318" y="42287"/>
            <a:ext cx="3471383" cy="938069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20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br>
              <a:rPr lang="ru-RU" sz="2000" spc="-5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Литературное чтение</a:t>
            </a:r>
            <a:r>
              <a:rPr lang="uz-Latn-UZ" sz="2000" spc="1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z-Latn-UZ" sz="2000" spc="1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8" name="Picture 2" descr="Книга: &quot;Про Томку&quot; - Евгений Чарушин. Купить книгу, читать рецензии | ISBN  978-5-4453-0003-8 | Лабирин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300" y="1089025"/>
            <a:ext cx="1167165" cy="1446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100" y="1035091"/>
            <a:ext cx="33630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Евгений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ванович </a:t>
            </a:r>
          </a:p>
          <a:p>
            <a:pPr algn="ctr"/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Чарушин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«Про Томку» 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41234"/>
            <a:ext cx="2434214" cy="2369880"/>
          </a:xfrm>
        </p:spPr>
        <p:txBody>
          <a:bodyPr/>
          <a:lstStyle/>
          <a:p>
            <a:r>
              <a:rPr lang="ru-RU" sz="1400" dirty="0"/>
              <a:t>Мир животных — был и его миром, вот почему его рисунки были такими живыми, яркими, талантливыми, вот почему не одно поколение юных читателей завороженно рассматривало его рисунки и зачитывалось его рассказами</a:t>
            </a:r>
            <a:r>
              <a:rPr lang="ru-RU" dirty="0"/>
              <a:t>.</a:t>
            </a:r>
          </a:p>
        </p:txBody>
      </p:sp>
      <p:pic>
        <p:nvPicPr>
          <p:cNvPr id="4" name="Picture 4" descr="Медвежата - Чарушин Е.И. Рассказ про озорных медвежат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199" y="741234"/>
            <a:ext cx="250507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Евгений Иванович Чарушин. Рисунки животных. | Блогер GulJa3 на сайте  SPLETNIK.RU 30 декабря 2015 | СПЛЕТНИ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887" y="709913"/>
            <a:ext cx="2765698" cy="2304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отоальманах &quot;Коты через века&quot;. Выпуск &quot;Русский кот&quot;. Часть 3 | Анималист,  Иллюстрации, Художник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092" y="741234"/>
            <a:ext cx="2413182" cy="2273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375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631826"/>
            <a:ext cx="2895600" cy="3221668"/>
          </a:xfrm>
        </p:spPr>
        <p:txBody>
          <a:bodyPr/>
          <a:lstStyle/>
          <a:p>
            <a:r>
              <a:rPr lang="ru-RU" sz="1800" dirty="0"/>
              <a:t>«Главным образом радует меня то обстоятельство, что я работаю для миллионов наших ребят. Плохо ли, хорошо ли у меня это получается, не знаю. Но в работе моей я честен».</a:t>
            </a:r>
          </a:p>
        </p:txBody>
      </p:sp>
      <p:pic>
        <p:nvPicPr>
          <p:cNvPr id="13314" name="Picture 2" descr="Евгений Иванович Чарушин - Прочее - Проче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16300" y="631825"/>
            <a:ext cx="2209800" cy="245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00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6"/>
            <a:ext cx="4038600" cy="2667670"/>
          </a:xfrm>
        </p:spPr>
        <p:txBody>
          <a:bodyPr/>
          <a:lstStyle/>
          <a:p>
            <a:r>
              <a:rPr lang="ru-RU" sz="1800" dirty="0"/>
              <a:t>Прекрасный, светлый, добрый мир</a:t>
            </a:r>
            <a:br>
              <a:rPr lang="ru-RU" sz="1800" dirty="0"/>
            </a:br>
            <a:r>
              <a:rPr lang="ru-RU" sz="1800" dirty="0"/>
              <a:t>Ты открывал нам и дарил.</a:t>
            </a:r>
            <a:br>
              <a:rPr lang="ru-RU" sz="1800" dirty="0"/>
            </a:br>
            <a:r>
              <a:rPr lang="ru-RU" sz="1800" dirty="0"/>
              <a:t>Храним тебя в своих сердцах,</a:t>
            </a:r>
            <a:br>
              <a:rPr lang="ru-RU" sz="1800" dirty="0"/>
            </a:br>
            <a:r>
              <a:rPr lang="ru-RU" sz="1800" dirty="0"/>
              <a:t>Будь счастлив там, на небесах.</a:t>
            </a:r>
          </a:p>
        </p:txBody>
      </p:sp>
    </p:spTree>
    <p:extLst>
      <p:ext uri="{BB962C8B-B14F-4D97-AF65-F5344CB8AC3E}">
        <p14:creationId xmlns:p14="http://schemas.microsoft.com/office/powerpoint/2010/main" val="332477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88924" y="631825"/>
            <a:ext cx="5032375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66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6500" y="102424"/>
            <a:ext cx="4258547" cy="638810"/>
          </a:xfrm>
        </p:spPr>
        <p:txBody>
          <a:bodyPr/>
          <a:lstStyle/>
          <a:p>
            <a:r>
              <a:rPr lang="ru-RU" dirty="0" smtClean="0"/>
              <a:t>«Томка»      Читаем вместе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569660"/>
          </a:xfrm>
        </p:spPr>
        <p:txBody>
          <a:bodyPr/>
          <a:lstStyle/>
          <a:p>
            <a:r>
              <a:rPr lang="ru-RU" sz="1800" dirty="0" smtClean="0"/>
              <a:t>У </a:t>
            </a:r>
            <a:r>
              <a:rPr lang="ru-RU" sz="1800" dirty="0"/>
              <a:t>охотника я увидел песика. Он вот какой. Уши длинные, хвост короткий.</a:t>
            </a:r>
          </a:p>
          <a:p>
            <a:endParaRPr lang="ru-RU" sz="1800" dirty="0"/>
          </a:p>
          <a:p>
            <a:endParaRPr lang="ru-RU" dirty="0"/>
          </a:p>
        </p:txBody>
      </p:sp>
      <p:pic>
        <p:nvPicPr>
          <p:cNvPr id="7" name="Picture 2" descr="https://knizhka-malishka.ru/wp-content/uploads/2019/06/word-image-31.jpe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413" y="741235"/>
            <a:ext cx="2680462" cy="1826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2580513" cy="2683680"/>
          </a:xfrm>
        </p:spPr>
        <p:txBody>
          <a:bodyPr/>
          <a:lstStyle/>
          <a:p>
            <a:r>
              <a:rPr lang="ru-RU" sz="1800" dirty="0"/>
              <a:t>Охотник рассказал, какой песик понятливый, как на охоте помогает, и умный-то, и не грязнуля… От этого песика, говорит, есть щенки. Приходите поглядите. </a:t>
            </a:r>
          </a:p>
        </p:txBody>
      </p:sp>
      <p:pic>
        <p:nvPicPr>
          <p:cNvPr id="6148" name="Picture 4" descr="Какая самая умная собак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413" y="631825"/>
            <a:ext cx="2589685" cy="2207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Как правильно выбрать и воспитать щенка | Новост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57255"/>
            <a:ext cx="5486400" cy="2486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1134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2819400" cy="3232598"/>
          </a:xfrm>
        </p:spPr>
        <p:txBody>
          <a:bodyPr/>
          <a:lstStyle/>
          <a:p>
            <a:r>
              <a:rPr lang="ru-RU" sz="1800" dirty="0"/>
              <a:t>И мы с ним пошли.</a:t>
            </a:r>
          </a:p>
          <a:p>
            <a:r>
              <a:rPr lang="ru-RU" sz="1800" dirty="0"/>
              <a:t>Щенки небольшие — только что научились ходить. «Который-то из них, — думаю, — мне будет помощник на охоте? Как узнать — кто толковый, а кто не годится?»</a:t>
            </a:r>
          </a:p>
          <a:p>
            <a:endParaRPr lang="ru-RU" sz="1800" dirty="0"/>
          </a:p>
          <a:p>
            <a:endParaRPr lang="ru-RU" sz="1800" dirty="0"/>
          </a:p>
        </p:txBody>
      </p:sp>
      <p:pic>
        <p:nvPicPr>
          <p:cNvPr id="15364" name="Picture 4" descr="Воспитание щенка 1, 🐕 2, 3 месяц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4724" r="25074"/>
          <a:stretch/>
        </p:blipFill>
        <p:spPr bwMode="auto">
          <a:xfrm>
            <a:off x="3116142" y="751102"/>
            <a:ext cx="2259139" cy="201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313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215991"/>
          </a:xfrm>
        </p:spPr>
        <p:txBody>
          <a:bodyPr/>
          <a:lstStyle/>
          <a:p>
            <a:r>
              <a:rPr lang="ru-RU" sz="1600" dirty="0" smtClean="0"/>
              <a:t>Вот </a:t>
            </a:r>
            <a:r>
              <a:rPr lang="ru-RU" sz="1600" dirty="0"/>
              <a:t>один щенок — ест да спит. Из него лентяй получится.</a:t>
            </a:r>
          </a:p>
          <a:p>
            <a:r>
              <a:rPr lang="ru-RU" sz="1600" dirty="0"/>
              <a:t>Вот злой щенок — сердитый. Рычит и со всеми лезет драться. И его не возьму — не люблю злых.</a:t>
            </a:r>
          </a:p>
          <a:p>
            <a:endParaRPr lang="ru-RU" sz="16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>
          <a:xfrm>
            <a:off x="3949700" y="1241425"/>
            <a:ext cx="1445108" cy="160019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2" name="Picture 4" descr="Про Томку - Чарушин Е.И. Рассказ про забавного щенка Томку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9820" y="784225"/>
            <a:ext cx="2332901" cy="1838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knizhka-malishka.ru/wp-content/uploads/2019/06/word-image-18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625" y="833135"/>
            <a:ext cx="2508250" cy="210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knizhka-malishka.ru/wp-content/uploads/2019/06/word-image-19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878" y="822623"/>
            <a:ext cx="2508250" cy="2121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0302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384995"/>
          </a:xfrm>
        </p:spPr>
        <p:txBody>
          <a:bodyPr/>
          <a:lstStyle/>
          <a:p>
            <a:r>
              <a:rPr lang="ru-RU" dirty="0"/>
              <a:t> </a:t>
            </a:r>
            <a:r>
              <a:rPr lang="ru-RU" sz="1800" dirty="0" smtClean="0"/>
              <a:t>А вот </a:t>
            </a:r>
            <a:r>
              <a:rPr lang="ru-RU" sz="1800" dirty="0"/>
              <a:t>еще хуже — он тоже лезет ко всем, только не дерется, а лижется. У такого и дичь-то могут отнять.</a:t>
            </a:r>
          </a:p>
        </p:txBody>
      </p:sp>
      <p:pic>
        <p:nvPicPr>
          <p:cNvPr id="3074" name="Picture 2" descr="https://knizhka-malishka.ru/wp-content/uploads/2019/06/word-image-20.jpe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4"/>
            <a:ext cx="2508250" cy="217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602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631825"/>
            <a:ext cx="2656713" cy="2154436"/>
          </a:xfrm>
        </p:spPr>
        <p:txBody>
          <a:bodyPr/>
          <a:lstStyle/>
          <a:p>
            <a:r>
              <a:rPr lang="ru-RU" sz="1400" dirty="0"/>
              <a:t>В это время у щенят чешутся зубы, и они любят что-нибудь погрызть. Один щенок грыз деревяшку. Я эту деревяшку отнял и спрятал от него. Почует он ее или не почует?</a:t>
            </a:r>
          </a:p>
          <a:p>
            <a:r>
              <a:rPr lang="ru-RU" sz="1400" dirty="0"/>
              <a:t>Щенок начал искать. Других щенят всех обнюхал — не у них ли деревяшка. Нет, не нашел. </a:t>
            </a:r>
          </a:p>
        </p:txBody>
      </p:sp>
      <p:pic>
        <p:nvPicPr>
          <p:cNvPr id="8" name="Picture 2" descr="https://knizhka-malishka.ru/wp-content/uploads/2019/06/word-image-2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797" y="718151"/>
            <a:ext cx="250825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857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860425"/>
            <a:ext cx="3200400" cy="1828800"/>
          </a:xfrm>
        </p:spPr>
        <p:txBody>
          <a:bodyPr/>
          <a:lstStyle/>
          <a:p>
            <a:pPr algn="ctr"/>
            <a:r>
              <a:rPr lang="ru-RU" dirty="0"/>
              <a:t> </a:t>
            </a:r>
            <a:r>
              <a:rPr lang="ru-RU" sz="1600" dirty="0" smtClean="0"/>
              <a:t>Познакомимся с жизнью и  творчеством замечательного художника и детского писателя Е.И. </a:t>
            </a:r>
            <a:r>
              <a:rPr lang="ru-RU" sz="1600" dirty="0" err="1" smtClean="0"/>
              <a:t>Чарушина</a:t>
            </a:r>
            <a:r>
              <a:rPr lang="ru-RU" sz="1600" dirty="0" smtClean="0"/>
              <a:t>.</a:t>
            </a:r>
          </a:p>
          <a:p>
            <a:pPr algn="ctr"/>
            <a:r>
              <a:rPr lang="ru-RU" sz="1600" dirty="0" smtClean="0"/>
              <a:t>Прочитаем рассказ «Про Томку».</a:t>
            </a:r>
          </a:p>
          <a:p>
            <a:pPr algn="ctr"/>
            <a:r>
              <a:rPr lang="ru-RU" sz="1600" dirty="0" smtClean="0"/>
              <a:t>Узнаем о повадках собак.</a:t>
            </a:r>
          </a:p>
          <a:p>
            <a:pPr algn="ctr"/>
            <a:endParaRPr lang="ru-RU" sz="1600" dirty="0"/>
          </a:p>
        </p:txBody>
      </p:sp>
      <p:sp>
        <p:nvSpPr>
          <p:cNvPr id="4" name="AutoShape 2" descr="Автор: Чарушин Евгений Иванович - 16 книг - Читать, Скачать - Лит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Автор: Чарушин Евгений Иванович - 16 книг - Читать, Скачать - ЛитМир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Автор: Чарушин Евгений Иванович - 16 книг - Читать, Скачать - ЛитМир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Евгений Иванович Чарушин. Рисунки животных. | Блогер GulJa3 на сайте  SPLETNIK.RU 30 декабря 2015 | СПЛЕТНИК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2" name="Picture 10" descr="Евгений Иванович Чарушин. Рисунки животных. | Блогер GulJa3 на сайте  SPLETNIK.RU 30 декабря 2015 | СПЛЕТНИ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708025"/>
            <a:ext cx="1743947" cy="229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59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400657"/>
          </a:xfrm>
        </p:spPr>
        <p:txBody>
          <a:bodyPr/>
          <a:lstStyle/>
          <a:p>
            <a:r>
              <a:rPr lang="ru-RU" sz="1800" dirty="0"/>
              <a:t>Ленивый спит, злой рычит, незлой злого лижет — уговаривает не сердиться. И вот он стал нюхать, нюхать и пошел к тому месту, куда я ее спрятал. Почуял.</a:t>
            </a:r>
          </a:p>
          <a:p>
            <a:endParaRPr lang="ru-RU" dirty="0"/>
          </a:p>
        </p:txBody>
      </p:sp>
      <p:pic>
        <p:nvPicPr>
          <p:cNvPr id="5" name="Picture 2" descr="https://knizhka-malishka.ru/wp-content/uploads/2019/06/word-image-27.jpe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4"/>
            <a:ext cx="2508250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knizhka-malishka.ru/wp-content/uploads/2019/06/word-image-19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271" y="766502"/>
            <a:ext cx="2508250" cy="2121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knizhka-malishka.ru/wp-content/uploads/2019/06/word-image-20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17270" y="766502"/>
            <a:ext cx="2559604" cy="217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Туалетные дела | Пикабу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9" t="11492" r="5871" b="-1726"/>
          <a:stretch/>
        </p:blipFill>
        <p:spPr bwMode="auto">
          <a:xfrm>
            <a:off x="2905446" y="699091"/>
            <a:ext cx="2559602" cy="224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9758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746315"/>
            <a:ext cx="2753487" cy="1938992"/>
          </a:xfrm>
        </p:spPr>
        <p:txBody>
          <a:bodyPr/>
          <a:lstStyle/>
          <a:p>
            <a:r>
              <a:rPr lang="ru-RU" sz="1800" dirty="0" smtClean="0"/>
              <a:t>    Я обрадовался</a:t>
            </a:r>
            <a:r>
              <a:rPr lang="ru-RU" sz="1800" dirty="0"/>
              <a:t>. </a:t>
            </a:r>
            <a:endParaRPr lang="ru-RU" sz="1800" dirty="0" smtClean="0"/>
          </a:p>
          <a:p>
            <a:r>
              <a:rPr lang="ru-RU" sz="1800" dirty="0" smtClean="0"/>
              <a:t>«</a:t>
            </a:r>
            <a:r>
              <a:rPr lang="ru-RU" sz="1800" dirty="0"/>
              <a:t>Ну, — думаю, — вот это охотник! От такого и дичь не спрячется». Назвал его Томкой. </a:t>
            </a:r>
            <a:endParaRPr lang="ru-RU" sz="1800" dirty="0" smtClean="0"/>
          </a:p>
          <a:p>
            <a:r>
              <a:rPr lang="ru-RU" sz="1800" dirty="0" smtClean="0"/>
              <a:t>   И </a:t>
            </a:r>
            <a:r>
              <a:rPr lang="ru-RU" sz="1800" dirty="0"/>
              <a:t>стал растить помощника.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02" name="Picture 6" descr="Про Томку - Чарушин Е.И. Рассказ про забавного щенка Томку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757" y="784225"/>
            <a:ext cx="2151613" cy="16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Щенок Тейли стала домашней - Благотворительный фонд &quot;Варежка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387" y="757023"/>
            <a:ext cx="2508123" cy="2103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3285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Читательский дневник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4880610" cy="1938992"/>
          </a:xfrm>
        </p:spPr>
        <p:txBody>
          <a:bodyPr/>
          <a:lstStyle/>
          <a:p>
            <a:r>
              <a:rPr lang="ru-RU" dirty="0" smtClean="0"/>
              <a:t>   «</a:t>
            </a:r>
            <a:r>
              <a:rPr lang="ru-RU" sz="1800" dirty="0" smtClean="0"/>
              <a:t>Про Томку» </a:t>
            </a:r>
            <a:r>
              <a:rPr lang="ru-RU" sz="1800" dirty="0"/>
              <a:t>- маленький рассказ Евгения Ивановича </a:t>
            </a:r>
            <a:r>
              <a:rPr lang="ru-RU" sz="1800" dirty="0" err="1"/>
              <a:t>Чарушина</a:t>
            </a:r>
            <a:r>
              <a:rPr lang="ru-RU" sz="1800" dirty="0"/>
              <a:t>, написанный в 1957 году про озорного любопытного щенка Томку и его хозяина. </a:t>
            </a:r>
            <a:endParaRPr lang="ru-RU" sz="1800" dirty="0" smtClean="0"/>
          </a:p>
          <a:p>
            <a:r>
              <a:rPr lang="ru-RU" sz="1800" dirty="0"/>
              <a:t> </a:t>
            </a:r>
            <a:r>
              <a:rPr lang="ru-RU" sz="1800" dirty="0" smtClean="0"/>
              <a:t>  Повествование </a:t>
            </a:r>
            <a:r>
              <a:rPr lang="ru-RU" sz="1800" dirty="0"/>
              <a:t>идет от лица </a:t>
            </a:r>
            <a:r>
              <a:rPr lang="ru-RU" sz="1800" dirty="0" smtClean="0"/>
              <a:t>мальчика, </a:t>
            </a:r>
            <a:r>
              <a:rPr lang="ru-RU" sz="1800" dirty="0"/>
              <a:t>который очень внимательно наблюдает за природой и подмечает все моменты.</a:t>
            </a:r>
          </a:p>
        </p:txBody>
      </p:sp>
    </p:spTree>
    <p:extLst>
      <p:ext uri="{BB962C8B-B14F-4D97-AF65-F5344CB8AC3E}">
        <p14:creationId xmlns:p14="http://schemas.microsoft.com/office/powerpoint/2010/main" val="83064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Ответьте на вопросы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64782"/>
            <a:ext cx="5134621" cy="1938992"/>
          </a:xfrm>
        </p:spPr>
        <p:txBody>
          <a:bodyPr/>
          <a:lstStyle/>
          <a:p>
            <a:r>
              <a:rPr lang="ru-RU" sz="1800" dirty="0" smtClean="0"/>
              <a:t>Где автор увидел пёсика?</a:t>
            </a:r>
          </a:p>
          <a:p>
            <a:r>
              <a:rPr lang="ru-RU" sz="1800" dirty="0" smtClean="0"/>
              <a:t>О чём рассказал охотник?</a:t>
            </a:r>
          </a:p>
          <a:p>
            <a:r>
              <a:rPr lang="ru-RU" sz="1800" dirty="0" smtClean="0"/>
              <a:t>Какими были щенки?</a:t>
            </a:r>
          </a:p>
          <a:p>
            <a:r>
              <a:rPr lang="ru-RU" sz="1800" dirty="0" smtClean="0"/>
              <a:t>Найдите описание первого щенка. Какой он был?</a:t>
            </a:r>
          </a:p>
          <a:p>
            <a:r>
              <a:rPr lang="ru-RU" sz="1800" dirty="0" smtClean="0"/>
              <a:t>Каким был второй щенок?</a:t>
            </a:r>
          </a:p>
          <a:p>
            <a:r>
              <a:rPr lang="ru-RU" sz="1800" dirty="0" smtClean="0"/>
              <a:t>Какого щенка выбрал автор? Почему?</a:t>
            </a:r>
            <a:endParaRPr lang="ru-RU" sz="1800" dirty="0"/>
          </a:p>
        </p:txBody>
      </p:sp>
      <p:sp>
        <p:nvSpPr>
          <p:cNvPr id="4" name="AutoShape 2" descr="Медвежата - Чарушин Е.И. Рассказ про озорных медвежат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83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Главная мысль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631825"/>
            <a:ext cx="4982221" cy="1969770"/>
          </a:xfrm>
        </p:spPr>
        <p:txBody>
          <a:bodyPr/>
          <a:lstStyle/>
          <a:p>
            <a:r>
              <a:rPr lang="ru-RU" sz="1600" dirty="0" smtClean="0"/>
              <a:t>Хорошую </a:t>
            </a:r>
            <a:r>
              <a:rPr lang="ru-RU" sz="1600" dirty="0"/>
              <a:t>охотничью собаку можно </a:t>
            </a:r>
            <a:r>
              <a:rPr lang="ru-RU" sz="1600" dirty="0" smtClean="0"/>
              <a:t>узнать, </a:t>
            </a:r>
            <a:r>
              <a:rPr lang="ru-RU" sz="1600" dirty="0"/>
              <a:t>когда она </a:t>
            </a:r>
            <a:r>
              <a:rPr lang="ru-RU" sz="1600" dirty="0" smtClean="0"/>
              <a:t>ещё </a:t>
            </a:r>
            <a:r>
              <a:rPr lang="ru-RU" sz="1600" dirty="0"/>
              <a:t>щенок. </a:t>
            </a:r>
            <a:r>
              <a:rPr lang="ru-RU" sz="1600" dirty="0" smtClean="0"/>
              <a:t>Пёс </a:t>
            </a:r>
            <a:r>
              <a:rPr lang="ru-RU" sz="1600" dirty="0"/>
              <a:t>должен </a:t>
            </a:r>
            <a:r>
              <a:rPr lang="ru-RU" sz="1600" dirty="0" smtClean="0"/>
              <a:t>быть </a:t>
            </a:r>
            <a:r>
              <a:rPr lang="ru-RU" sz="1600" dirty="0"/>
              <a:t>активным, любопытным, смелым, не бояться воды. Все это в будущем пригодится собаке в поиске зверя. В природе много интересного и каждое животное живет своей жизнью, каждое по своему полезно. Человек, взяв к себе в дом животное, ответственен за </a:t>
            </a:r>
            <a:r>
              <a:rPr lang="ru-RU" sz="1600" dirty="0" smtClean="0"/>
              <a:t>него.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41902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Чему учит рассказ?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41234"/>
            <a:ext cx="5049769" cy="2154436"/>
          </a:xfrm>
        </p:spPr>
        <p:txBody>
          <a:bodyPr/>
          <a:lstStyle/>
          <a:p>
            <a:r>
              <a:rPr lang="ru-RU" sz="2000" dirty="0" smtClean="0"/>
              <a:t>Рассказ</a:t>
            </a:r>
            <a:r>
              <a:rPr lang="ru-RU" sz="2000" dirty="0"/>
              <a:t> </a:t>
            </a:r>
            <a:r>
              <a:rPr lang="ru-RU" sz="2000" dirty="0" err="1"/>
              <a:t>Чарушина</a:t>
            </a:r>
            <a:r>
              <a:rPr lang="ru-RU" sz="2000" dirty="0"/>
              <a:t> «Томка» учит быть внимательным и наблюдательным. Щенков было несколько, но охотник сначала внимательно понаблюдал за ними, и сразу выделил среди них тех, кто ему не был пригоден </a:t>
            </a:r>
            <a:r>
              <a:rPr lang="ru-RU" sz="2000" dirty="0" smtClean="0"/>
              <a:t>для </a:t>
            </a:r>
            <a:r>
              <a:rPr lang="ru-RU" sz="2000" dirty="0"/>
              <a:t>охоты – ленивого, злого и слишком добродушного.</a:t>
            </a:r>
          </a:p>
        </p:txBody>
      </p:sp>
    </p:spTree>
    <p:extLst>
      <p:ext uri="{BB962C8B-B14F-4D97-AF65-F5344CB8AC3E}">
        <p14:creationId xmlns:p14="http://schemas.microsoft.com/office/powerpoint/2010/main" val="269758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Задание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784225"/>
            <a:ext cx="4982221" cy="1222609"/>
          </a:xfrm>
        </p:spPr>
        <p:txBody>
          <a:bodyPr/>
          <a:lstStyle/>
          <a:p>
            <a:r>
              <a:rPr lang="ru-RU" sz="2000" dirty="0" smtClean="0"/>
              <a:t>Прочитайте рассказ внимательно.</a:t>
            </a:r>
          </a:p>
          <a:p>
            <a:r>
              <a:rPr lang="ru-RU" sz="2000" dirty="0" smtClean="0"/>
              <a:t>Ответьте на вопросы на странице 189. </a:t>
            </a:r>
          </a:p>
          <a:p>
            <a:r>
              <a:rPr lang="ru-RU" sz="2000" dirty="0" smtClean="0"/>
              <a:t>Прочитайте другие рассказы </a:t>
            </a:r>
            <a:r>
              <a:rPr lang="ru-RU" sz="2000" dirty="0" err="1" smtClean="0"/>
              <a:t>Чарушина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007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325347" cy="630942"/>
          </a:xfrm>
        </p:spPr>
        <p:txBody>
          <a:bodyPr/>
          <a:lstStyle/>
          <a:p>
            <a:r>
              <a:rPr lang="ru-RU" dirty="0" smtClean="0"/>
              <a:t> Евгений Иванович </a:t>
            </a:r>
            <a:r>
              <a:rPr lang="ru-RU" dirty="0" err="1" smtClean="0"/>
              <a:t>Чарушин</a:t>
            </a:r>
            <a:r>
              <a:rPr lang="ru-RU" dirty="0" smtClean="0"/>
              <a:t> (1901-1965)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74650"/>
            <a:ext cx="2582148" cy="2215991"/>
          </a:xfrm>
        </p:spPr>
        <p:txBody>
          <a:bodyPr/>
          <a:lstStyle/>
          <a:p>
            <a:r>
              <a:rPr lang="ru-RU" sz="1600" dirty="0"/>
              <a:t>В ноябре 1901 года в семье главного архитектора Вятской губернии Ивана </a:t>
            </a:r>
            <a:r>
              <a:rPr lang="ru-RU" sz="1600" dirty="0" err="1"/>
              <a:t>Чарушина</a:t>
            </a:r>
            <a:r>
              <a:rPr lang="ru-RU" sz="1600" dirty="0"/>
              <a:t> произошло радостное событие – на свет появился долгожданный сын Евгений. </a:t>
            </a:r>
          </a:p>
        </p:txBody>
      </p:sp>
      <p:sp>
        <p:nvSpPr>
          <p:cNvPr id="4" name="AutoShape 2" descr="11 ноября родился Евгений Иванович ЧАРУШИН | Буклан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11 ноября родился Евгений Иванович ЧАРУШИН | Букланд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6" name="Picture 8" descr="Евгений Чарушин в детстве с отцом и брато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724" y="716461"/>
            <a:ext cx="2300980" cy="2053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774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3" y="784225"/>
            <a:ext cx="2124948" cy="2154436"/>
          </a:xfrm>
        </p:spPr>
        <p:txBody>
          <a:bodyPr/>
          <a:lstStyle/>
          <a:p>
            <a:r>
              <a:rPr lang="ru-RU" sz="1400" dirty="0"/>
              <a:t>С самого детства его окружала живая природа — родительский дом с огромным садом, домашний зоопарк с поросятами, кроликами, цыплятами и птицами, которых </a:t>
            </a:r>
            <a:r>
              <a:rPr lang="ru-RU" sz="1400" dirty="0" err="1"/>
              <a:t>Чарушины</a:t>
            </a:r>
            <a:r>
              <a:rPr lang="ru-RU" sz="1400" dirty="0"/>
              <a:t> вылечивали и выхаживали. </a:t>
            </a:r>
          </a:p>
        </p:txBody>
      </p:sp>
      <p:pic>
        <p:nvPicPr>
          <p:cNvPr id="5" name="Picture 6" descr="11 ноября родился Евгений Иванович ЧАРУШИН | Буклан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437" y="741234"/>
            <a:ext cx="2527232" cy="2360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4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555625"/>
            <a:ext cx="2353548" cy="1661993"/>
          </a:xfrm>
        </p:spPr>
        <p:txBody>
          <a:bodyPr/>
          <a:lstStyle/>
          <a:p>
            <a:r>
              <a:rPr lang="ru-RU" sz="1400" dirty="0"/>
              <a:t>Детство </a:t>
            </a:r>
            <a:r>
              <a:rPr lang="ru-RU" sz="1400" dirty="0" smtClean="0"/>
              <a:t>будущего художника- </a:t>
            </a:r>
            <a:r>
              <a:rPr lang="ru-RU" sz="1400" dirty="0"/>
              <a:t>анималиста было обеспеченным и счастливым. Мальчик рос в атмосфере любви, творчества и труда</a:t>
            </a:r>
            <a:r>
              <a:rPr lang="ru-RU" sz="1400" dirty="0" smtClean="0"/>
              <a:t>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5900" y="1851025"/>
            <a:ext cx="272191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2A2A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1922 году молодой человек стал студентом Петроградской академии художеств, в которой уже обучался его друг Васнецов.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ВО!круг книг&quot; Блог библиотеки им. А.С.Пушкина г.Челябинска: Добрый мир  зверей и птиц Евгения Чаруши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847" y="749043"/>
            <a:ext cx="23622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807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631825"/>
            <a:ext cx="3352799" cy="2215991"/>
          </a:xfrm>
        </p:spPr>
        <p:txBody>
          <a:bodyPr/>
          <a:lstStyle/>
          <a:p>
            <a:r>
              <a:rPr lang="ru-RU" dirty="0" smtClean="0"/>
              <a:t>Важным периодом </a:t>
            </a:r>
            <a:r>
              <a:rPr lang="ru-RU" dirty="0"/>
              <a:t>в биографии </a:t>
            </a:r>
            <a:r>
              <a:rPr lang="ru-RU" dirty="0" err="1"/>
              <a:t>Чарушина</a:t>
            </a:r>
            <a:r>
              <a:rPr lang="ru-RU" dirty="0"/>
              <a:t> стало знакомство с Самуилом Яковлевичем Маршаком, который убедил художника в том, что он должен начать писать сам. Это оказалось непростым делом, но </a:t>
            </a:r>
            <a:r>
              <a:rPr lang="ru-RU" dirty="0" err="1"/>
              <a:t>Чарушин</a:t>
            </a:r>
            <a:r>
              <a:rPr lang="ru-RU" dirty="0"/>
              <a:t> продолжал упорно работать и еще до войны уже успел издать десятки своих книг, продолжая при этом иллюстрировать и других детских писателей — Виталия Бианки, Михаила Пришвина, Самуила Маршака. Книга Маршака «Детки в клетке» стала последней иллюстраторской работой </a:t>
            </a:r>
            <a:r>
              <a:rPr lang="ru-RU" dirty="0" err="1" smtClean="0"/>
              <a:t>Чарушина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7410" name="Picture 2" descr="Любимый поэт :: Литературный календарь :: Календарь памятных дат и событий  :: Хабаровская краевая детская библиотека имени Н.Д. Наволочки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317" y="763113"/>
            <a:ext cx="1563113" cy="2094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65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500" y="102424"/>
            <a:ext cx="5020547" cy="276999"/>
          </a:xfrm>
        </p:spPr>
        <p:txBody>
          <a:bodyPr/>
          <a:lstStyle/>
          <a:p>
            <a:r>
              <a:rPr lang="ru-RU" sz="1800" dirty="0" smtClean="0"/>
              <a:t>Благодаря Маршаку в литературу пришли</a:t>
            </a:r>
            <a:endParaRPr lang="ru-RU" sz="1800" dirty="0"/>
          </a:p>
        </p:txBody>
      </p:sp>
      <p:pic>
        <p:nvPicPr>
          <p:cNvPr id="18434" name="Picture 2" descr="Презентация на тему: &quot;Самуил Яковлевич Маршак ( ) поэт; Самуил Яковлевич  Маршак ( ) литературный критик; поэт;&quot;. Скачать бесплатно и без регистрации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48" r="-1785" b="17361"/>
          <a:stretch/>
        </p:blipFill>
        <p:spPr bwMode="auto">
          <a:xfrm>
            <a:off x="139700" y="631825"/>
            <a:ext cx="55626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95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Иллюстрации к книге С. Я. Маршака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Иллюстрации Евгения Чарушина к книге Самуила Маршака «Детки в клетке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587346"/>
            <a:ext cx="5210821" cy="2417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289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9" y="741234"/>
            <a:ext cx="2467622" cy="1938992"/>
          </a:xfrm>
        </p:spPr>
        <p:txBody>
          <a:bodyPr/>
          <a:lstStyle/>
          <a:p>
            <a:r>
              <a:rPr lang="ru-RU" sz="1800" dirty="0" smtClean="0"/>
              <a:t>Главной </a:t>
            </a:r>
            <a:r>
              <a:rPr lang="ru-RU" sz="1800" dirty="0"/>
              <a:t>любовью Евгения Ивановича были звери и птицы</a:t>
            </a:r>
            <a:r>
              <a:rPr lang="ru-RU" sz="1800" dirty="0" smtClean="0"/>
              <a:t>.</a:t>
            </a:r>
            <a:r>
              <a:rPr lang="ru-RU" sz="1800" b="1" dirty="0"/>
              <a:t> «Очень люблю зверюшек!», - </a:t>
            </a:r>
            <a:r>
              <a:rPr lang="ru-RU" sz="1800" dirty="0"/>
              <a:t>признавался художник.</a:t>
            </a:r>
          </a:p>
        </p:txBody>
      </p:sp>
      <p:pic>
        <p:nvPicPr>
          <p:cNvPr id="12290" name="Picture 2" descr="Картины чарушин. Евгений Чарушин и его неповторимый мир животных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447" y="741234"/>
            <a:ext cx="236855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270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730</TotalTime>
  <Words>749</Words>
  <Application>Microsoft Office PowerPoint</Application>
  <PresentationFormat>Произвольный</PresentationFormat>
  <Paragraphs>56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Русский язык Литературное чтение </vt:lpstr>
      <vt:lpstr>Сегодня на уроке мы </vt:lpstr>
      <vt:lpstr> Евгений Иванович Чарушин (1901-1965)</vt:lpstr>
      <vt:lpstr>Презентация PowerPoint</vt:lpstr>
      <vt:lpstr>Презентация PowerPoint</vt:lpstr>
      <vt:lpstr>Презентация PowerPoint</vt:lpstr>
      <vt:lpstr>Благодаря Маршаку в литературу пришли</vt:lpstr>
      <vt:lpstr>Иллюстрации к книге С. Я. Маршака</vt:lpstr>
      <vt:lpstr>Презентация PowerPoint</vt:lpstr>
      <vt:lpstr>Презентация PowerPoint</vt:lpstr>
      <vt:lpstr>Презентация PowerPoint</vt:lpstr>
      <vt:lpstr>Презентация PowerPoint</vt:lpstr>
      <vt:lpstr>Словарная работа</vt:lpstr>
      <vt:lpstr>«Томка»      Читаем вместе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Читательский дневник</vt:lpstr>
      <vt:lpstr>Ответьте на вопросы</vt:lpstr>
      <vt:lpstr>Главная мысль</vt:lpstr>
      <vt:lpstr>Чему учит рассказ?</vt:lpstr>
      <vt:lpstr>Задание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56</cp:revision>
  <dcterms:created xsi:type="dcterms:W3CDTF">2020-04-13T08:06:06Z</dcterms:created>
  <dcterms:modified xsi:type="dcterms:W3CDTF">2020-10-31T06:35:50Z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