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6" r:id="rId2"/>
    <p:sldId id="265" r:id="rId3"/>
    <p:sldId id="403" r:id="rId4"/>
    <p:sldId id="417" r:id="rId5"/>
    <p:sldId id="411" r:id="rId6"/>
    <p:sldId id="413" r:id="rId7"/>
    <p:sldId id="404" r:id="rId8"/>
    <p:sldId id="390" r:id="rId9"/>
    <p:sldId id="405" r:id="rId10"/>
    <p:sldId id="406" r:id="rId11"/>
    <p:sldId id="339" r:id="rId12"/>
    <p:sldId id="407" r:id="rId13"/>
    <p:sldId id="409" r:id="rId14"/>
    <p:sldId id="408" r:id="rId15"/>
    <p:sldId id="410" r:id="rId16"/>
    <p:sldId id="384" r:id="rId17"/>
    <p:sldId id="385" r:id="rId18"/>
    <p:sldId id="418" r:id="rId19"/>
    <p:sldId id="386" r:id="rId20"/>
    <p:sldId id="421" r:id="rId21"/>
    <p:sldId id="420" r:id="rId22"/>
    <p:sldId id="412" r:id="rId23"/>
    <p:sldId id="414" r:id="rId24"/>
    <p:sldId id="415" r:id="rId25"/>
    <p:sldId id="416" r:id="rId26"/>
    <p:sldId id="402" r:id="rId2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5" autoAdjust="0"/>
  </p:normalViewPr>
  <p:slideViewPr>
    <p:cSldViewPr>
      <p:cViewPr varScale="1">
        <p:scale>
          <a:sx n="127" d="100"/>
          <a:sy n="127" d="100"/>
        </p:scale>
        <p:origin x="812" y="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1406-C751-4517-B02A-BE40C6E5A9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7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194" y="1258887"/>
            <a:ext cx="2776907" cy="321876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13" y="1195133"/>
            <a:ext cx="4987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74104" y="1239193"/>
            <a:ext cx="3650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указать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 предмета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помощник – школьная библиотека.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3" descr="D:\клипарт\узбекистан\биб наво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9633" y="1146072"/>
            <a:ext cx="1962158" cy="10350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042" y="174625"/>
            <a:ext cx="2149715" cy="315471"/>
          </a:xfrm>
        </p:spPr>
        <p:txBody>
          <a:bodyPr/>
          <a:lstStyle/>
          <a:p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676003"/>
            <a:ext cx="5410200" cy="2222579"/>
          </a:xfrm>
          <a:blipFill>
            <a:blip r:embed="rId2" cstate="email"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pPr indent="177800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физик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математик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литератур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хими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биологи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истори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7800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колледж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лице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завод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цирк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музе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театр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7800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Главный врач детск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больниц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ы,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наш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поликлиник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скор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помощ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7800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Артист музыкальн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театр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ташкентск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цирк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национальн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балет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7800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 пят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медицинск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колледж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городск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лице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спортивн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523768"/>
          </a:xfrm>
        </p:spPr>
        <p:txBody>
          <a:bodyPr/>
          <a:lstStyle/>
          <a:p>
            <a:r>
              <a:rPr lang="ru-RU" b="1" dirty="0"/>
              <a:t>Прочитайте диалог «В библиотеке». Спросите о книгах в </a:t>
            </a:r>
            <a:r>
              <a:rPr lang="ru-RU" b="1" dirty="0" smtClean="0"/>
              <a:t>вашей школьной </a:t>
            </a:r>
            <a:r>
              <a:rPr lang="ru-RU" b="1" dirty="0"/>
              <a:t>библиотеке. Придумайте свои варианты диалогов. </a:t>
            </a:r>
            <a:endParaRPr lang="ru-RU" b="1" dirty="0" smtClean="0"/>
          </a:p>
          <a:p>
            <a:r>
              <a:rPr lang="ru-RU" sz="1400" dirty="0" smtClean="0"/>
              <a:t>— </a:t>
            </a:r>
            <a:r>
              <a:rPr lang="ru-RU" sz="1400" dirty="0"/>
              <a:t>Здравствуйте, </a:t>
            </a:r>
            <a:r>
              <a:rPr lang="ru-RU" sz="1400" dirty="0" err="1"/>
              <a:t>Холида</a:t>
            </a:r>
            <a:r>
              <a:rPr lang="ru-RU" sz="1400" dirty="0"/>
              <a:t> </a:t>
            </a:r>
            <a:r>
              <a:rPr lang="ru-RU" sz="1400" dirty="0" err="1"/>
              <a:t>Икромовна</a:t>
            </a:r>
            <a:r>
              <a:rPr lang="ru-RU" sz="1400" dirty="0"/>
              <a:t>! </a:t>
            </a:r>
            <a:endParaRPr lang="ru-RU" sz="1400" dirty="0" smtClean="0"/>
          </a:p>
          <a:p>
            <a:r>
              <a:rPr lang="ru-RU" sz="1400" dirty="0" smtClean="0"/>
              <a:t>— </a:t>
            </a:r>
            <a:r>
              <a:rPr lang="ru-RU" sz="1400" dirty="0"/>
              <a:t>Здравствуй, Анвар! Какая книга тебе нужна? </a:t>
            </a:r>
            <a:endParaRPr lang="ru-RU" sz="1400" dirty="0" smtClean="0"/>
          </a:p>
          <a:p>
            <a:r>
              <a:rPr lang="ru-RU" sz="1400" dirty="0" smtClean="0"/>
              <a:t>— </a:t>
            </a:r>
            <a:r>
              <a:rPr lang="ru-RU" sz="1400" dirty="0"/>
              <a:t>Учитель ботаники попросил сделать доклад «Редкие растения Узбекистана». Какие книги вы посоветуете взять? </a:t>
            </a:r>
            <a:endParaRPr lang="ru-RU" sz="1400" dirty="0" smtClean="0"/>
          </a:p>
          <a:p>
            <a:r>
              <a:rPr lang="ru-RU" sz="1400" dirty="0" smtClean="0"/>
              <a:t>— </a:t>
            </a:r>
            <a:r>
              <a:rPr lang="ru-RU" sz="1400" dirty="0"/>
              <a:t>У нас есть «Атлас Узбекистана» и «Книга юного биолога</a:t>
            </a:r>
            <a:r>
              <a:rPr lang="ru-RU" sz="1400" dirty="0" smtClean="0"/>
              <a:t>».</a:t>
            </a:r>
          </a:p>
          <a:p>
            <a:r>
              <a:rPr lang="ru-RU" sz="1400" dirty="0" smtClean="0"/>
              <a:t>— Большое </a:t>
            </a:r>
            <a:r>
              <a:rPr lang="ru-RU" sz="1400" dirty="0"/>
              <a:t>спасибо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b="1" dirty="0" smtClean="0"/>
              <a:t> </a:t>
            </a:r>
            <a:r>
              <a:rPr lang="ru-RU" sz="1400" dirty="0"/>
              <a:t>Слова для справок: учитель математики, «Справочник юного математика», учебник алгебры; учитель русского языка, биография </a:t>
            </a:r>
            <a:r>
              <a:rPr lang="ru-RU" sz="1400" dirty="0" smtClean="0"/>
              <a:t>Пушкина</a:t>
            </a:r>
            <a:r>
              <a:rPr lang="ru-RU" sz="1400" dirty="0"/>
              <a:t>, «Энциклопедия юного читателя».</a:t>
            </a:r>
            <a:endParaRPr lang="ru-RU" sz="1400" dirty="0" smtClean="0"/>
          </a:p>
        </p:txBody>
      </p:sp>
      <p:pic>
        <p:nvPicPr>
          <p:cNvPr id="4098" name="Picture 2" descr="Факты о животных и растениях можно сообщить составителям Красной книги |  NORMA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" y="595480"/>
            <a:ext cx="5283183" cy="24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84225"/>
            <a:ext cx="5474546" cy="2231380"/>
          </a:xfrm>
        </p:spPr>
        <p:txBody>
          <a:bodyPr/>
          <a:lstStyle/>
          <a:p>
            <a:r>
              <a:rPr lang="ru-RU" sz="1400" dirty="0" smtClean="0"/>
              <a:t>— </a:t>
            </a:r>
            <a:r>
              <a:rPr lang="ru-RU" sz="1400" dirty="0"/>
              <a:t>Здравствуйте, </a:t>
            </a:r>
            <a:r>
              <a:rPr lang="ru-RU" sz="1400" dirty="0" err="1" smtClean="0"/>
              <a:t>Саломат</a:t>
            </a:r>
            <a:r>
              <a:rPr lang="ru-RU" sz="1400" dirty="0" smtClean="0"/>
              <a:t> </a:t>
            </a:r>
            <a:r>
              <a:rPr lang="ru-RU" sz="1400" dirty="0" err="1"/>
              <a:t>Икромовна</a:t>
            </a:r>
            <a:r>
              <a:rPr lang="ru-RU" sz="1400" dirty="0"/>
              <a:t>! </a:t>
            </a:r>
            <a:endParaRPr lang="ru-RU" sz="1400" dirty="0" smtClean="0"/>
          </a:p>
          <a:p>
            <a:r>
              <a:rPr lang="ru-RU" sz="1400" dirty="0" smtClean="0"/>
              <a:t>— </a:t>
            </a:r>
            <a:r>
              <a:rPr lang="ru-RU" sz="1400" dirty="0"/>
              <a:t>Здравствуй, </a:t>
            </a:r>
            <a:r>
              <a:rPr lang="ru-RU" sz="1400" dirty="0" smtClean="0"/>
              <a:t>Фарида! </a:t>
            </a:r>
            <a:r>
              <a:rPr lang="ru-RU" sz="1400" dirty="0"/>
              <a:t>Какая книга тебе нужна? </a:t>
            </a:r>
            <a:endParaRPr lang="ru-RU" sz="1400" dirty="0" smtClean="0"/>
          </a:p>
          <a:p>
            <a:r>
              <a:rPr lang="ru-RU" sz="1400" dirty="0" smtClean="0"/>
              <a:t>— Учитель математики сказал готовиться к олимпиаде. Какие </a:t>
            </a:r>
            <a:r>
              <a:rPr lang="ru-RU" sz="1400" dirty="0"/>
              <a:t>книги вы посоветуете взять? </a:t>
            </a:r>
            <a:endParaRPr lang="ru-RU" sz="1400" dirty="0" smtClean="0"/>
          </a:p>
          <a:p>
            <a:r>
              <a:rPr lang="ru-RU" sz="1400" dirty="0" smtClean="0"/>
              <a:t>— </a:t>
            </a:r>
            <a:r>
              <a:rPr lang="ru-RU" sz="1400" dirty="0"/>
              <a:t>У нас есть </a:t>
            </a:r>
            <a:r>
              <a:rPr lang="ru-RU" sz="1400" dirty="0" smtClean="0"/>
              <a:t>«Справочник юного математика» </a:t>
            </a:r>
            <a:r>
              <a:rPr lang="ru-RU" sz="1400" dirty="0"/>
              <a:t>и </a:t>
            </a:r>
            <a:r>
              <a:rPr lang="ru-RU" sz="1400" dirty="0" smtClean="0"/>
              <a:t>учебник алгебры.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— Большое </a:t>
            </a:r>
            <a:r>
              <a:rPr lang="ru-RU" sz="1400" dirty="0"/>
              <a:t>спасибо</a:t>
            </a:r>
            <a:r>
              <a:rPr lang="ru-RU" sz="1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Слова </a:t>
            </a:r>
            <a:r>
              <a:rPr lang="ru-RU" sz="1400" dirty="0"/>
              <a:t>для справок: учитель математики, «Справочник юного математика», учебник алгебры; учитель русского языка, биография </a:t>
            </a:r>
            <a:r>
              <a:rPr lang="ru-RU" sz="1400" dirty="0" smtClean="0"/>
              <a:t>Пушкина</a:t>
            </a:r>
            <a:r>
              <a:rPr lang="ru-RU" sz="1400" dirty="0"/>
              <a:t>, «Энциклопедия юного читателя».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6757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Все правила по математике для начальной школы - Скачать и распечатать 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55" y="760284"/>
            <a:ext cx="1732488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арина Томилина - Справочник по математике. 5-9 классы скачать книгу  бесплатно (epub, fb2, txt, torrent) | 7books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78" y="741234"/>
            <a:ext cx="1746421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.Мирзааҳмедов: Математикадан масалалар тўплами 5-синф | Asaxi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" r="868" b="9404"/>
          <a:stretch/>
        </p:blipFill>
        <p:spPr bwMode="auto">
          <a:xfrm>
            <a:off x="104196" y="636459"/>
            <a:ext cx="187695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08025"/>
            <a:ext cx="5486400" cy="23544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600" dirty="0" smtClean="0"/>
              <a:t>— </a:t>
            </a:r>
            <a:r>
              <a:rPr lang="ru-RU" sz="1600" dirty="0"/>
              <a:t>Здравствуйте, </a:t>
            </a:r>
            <a:r>
              <a:rPr lang="ru-RU" sz="1600" dirty="0" err="1" smtClean="0"/>
              <a:t>Саломат</a:t>
            </a:r>
            <a:r>
              <a:rPr lang="ru-RU" sz="1600" dirty="0" smtClean="0"/>
              <a:t> </a:t>
            </a:r>
            <a:r>
              <a:rPr lang="ru-RU" sz="1600" dirty="0" err="1"/>
              <a:t>Икромовна</a:t>
            </a:r>
            <a:r>
              <a:rPr lang="ru-RU" sz="1600" dirty="0"/>
              <a:t>! </a:t>
            </a:r>
            <a:endParaRPr lang="ru-RU" sz="1600" dirty="0" smtClean="0"/>
          </a:p>
          <a:p>
            <a:pPr>
              <a:spcAft>
                <a:spcPts val="600"/>
              </a:spcAft>
            </a:pPr>
            <a:r>
              <a:rPr lang="ru-RU" sz="1600" dirty="0" smtClean="0"/>
              <a:t>— </a:t>
            </a:r>
            <a:r>
              <a:rPr lang="ru-RU" sz="1600" dirty="0"/>
              <a:t>Здравствуй, </a:t>
            </a:r>
            <a:r>
              <a:rPr lang="ru-RU" sz="1600" dirty="0" err="1" smtClean="0"/>
              <a:t>Барно</a:t>
            </a:r>
            <a:r>
              <a:rPr lang="ru-RU" sz="1600" dirty="0" smtClean="0"/>
              <a:t>! </a:t>
            </a:r>
            <a:r>
              <a:rPr lang="ru-RU" sz="1600" dirty="0"/>
              <a:t>Какая книга тебе нужна? </a:t>
            </a:r>
            <a:endParaRPr lang="ru-RU" sz="1600" dirty="0" smtClean="0"/>
          </a:p>
          <a:p>
            <a:pPr>
              <a:spcAft>
                <a:spcPts val="600"/>
              </a:spcAft>
            </a:pPr>
            <a:r>
              <a:rPr lang="ru-RU" sz="1600" dirty="0" smtClean="0"/>
              <a:t>— Учитель русского языка сказала прочитать биографию Пушкина. Какие </a:t>
            </a:r>
            <a:r>
              <a:rPr lang="ru-RU" sz="1600" dirty="0"/>
              <a:t>книги вы посоветуете взять? </a:t>
            </a:r>
            <a:endParaRPr lang="ru-RU" sz="1600" dirty="0" smtClean="0"/>
          </a:p>
          <a:p>
            <a:pPr>
              <a:spcAft>
                <a:spcPts val="600"/>
              </a:spcAft>
            </a:pPr>
            <a:r>
              <a:rPr lang="ru-RU" sz="1600" dirty="0" smtClean="0"/>
              <a:t>— </a:t>
            </a:r>
            <a:r>
              <a:rPr lang="ru-RU" sz="1600" dirty="0"/>
              <a:t>У нас есть </a:t>
            </a:r>
            <a:r>
              <a:rPr lang="ru-RU" sz="1600" dirty="0" smtClean="0"/>
              <a:t>«Энциклопедия юного читателя» и книги Пушкина .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— Большое </a:t>
            </a:r>
            <a:r>
              <a:rPr lang="ru-RU" sz="1600" dirty="0"/>
              <a:t>спасибо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0349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Энциклопедический словарь юного литературов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738121"/>
            <a:ext cx="1447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нига «Devar. Космос. 4D Энциклопедия в дополненной реальности» Аверьянов  В.В. – купить онлайн в Ташкенте и Узбекистане на Book4you.u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4305" r="9709" b="9603"/>
          <a:stretch/>
        </p:blipFill>
        <p:spPr bwMode="auto">
          <a:xfrm>
            <a:off x="2164085" y="738121"/>
            <a:ext cx="149299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нига «Насекомые. Первая энциклопедия» Л.В. Клюшкин – купить онлайн в  Ташкенте и Узбекистане на Book4you.u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4" r="1843" b="9417"/>
          <a:stretch/>
        </p:blipFill>
        <p:spPr bwMode="auto">
          <a:xfrm>
            <a:off x="3941047" y="763394"/>
            <a:ext cx="1524000" cy="204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29944"/>
            <a:ext cx="3078242" cy="343255"/>
          </a:xfrm>
        </p:spPr>
        <p:txBody>
          <a:bodyPr>
            <a:normAutofit/>
          </a:bodyPr>
          <a:lstStyle/>
          <a:p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473199"/>
            <a:ext cx="5410200" cy="2673226"/>
          </a:xfrm>
        </p:spPr>
        <p:txBody>
          <a:bodyPr>
            <a:normAutofit fontScale="92500"/>
          </a:bodyPr>
          <a:lstStyle/>
          <a:p>
            <a:r>
              <a:rPr lang="ru-RU" sz="2300" dirty="0"/>
              <a:t> </a:t>
            </a:r>
            <a:r>
              <a:rPr lang="ru-RU" sz="1300" b="1" dirty="0"/>
              <a:t>Прочитайте рассказ </a:t>
            </a:r>
            <a:r>
              <a:rPr lang="ru-RU" sz="1300" b="1" dirty="0" err="1"/>
              <a:t>Даврона</a:t>
            </a:r>
            <a:r>
              <a:rPr lang="ru-RU" sz="1300" b="1" dirty="0"/>
              <a:t>, правильно поставьте окончания существительных. </a:t>
            </a:r>
            <a:r>
              <a:rPr lang="ru-RU" sz="1300" b="1" dirty="0" smtClean="0"/>
              <a:t>Запишите </a:t>
            </a:r>
            <a:r>
              <a:rPr lang="ru-RU" sz="1300" b="1" dirty="0"/>
              <a:t>в тетрадь. Расскажите о своей </a:t>
            </a:r>
            <a:r>
              <a:rPr lang="ru-RU" sz="1300" b="1" dirty="0" smtClean="0"/>
              <a:t>школьной </a:t>
            </a:r>
            <a:r>
              <a:rPr lang="ru-RU" sz="1300" b="1" dirty="0"/>
              <a:t>библиотеке. Какие книги вы берёте в библиотеке? Какие книги хотите прочитать? </a:t>
            </a:r>
            <a:endParaRPr lang="ru-RU" sz="1300" b="1" dirty="0" smtClean="0"/>
          </a:p>
          <a:p>
            <a:r>
              <a:rPr lang="ru-RU" sz="2300" dirty="0" smtClean="0"/>
              <a:t>Учитель </a:t>
            </a:r>
            <a:r>
              <a:rPr lang="ru-RU" sz="2300" dirty="0" err="1"/>
              <a:t>истори</a:t>
            </a:r>
            <a:r>
              <a:rPr lang="ru-RU" sz="2300" dirty="0"/>
              <a:t>... дал мне и Анвару задание написать доклад. </a:t>
            </a:r>
            <a:r>
              <a:rPr lang="ru-RU" sz="2300" dirty="0" smtClean="0"/>
              <a:t>Тема </a:t>
            </a:r>
            <a:r>
              <a:rPr lang="ru-RU" sz="2300" dirty="0"/>
              <a:t>доклад... — «Древние города Узбекистан...». В ш</a:t>
            </a:r>
            <a:r>
              <a:rPr lang="ru-RU" sz="2300" dirty="0" smtClean="0"/>
              <a:t>кольной </a:t>
            </a:r>
            <a:r>
              <a:rPr lang="ru-RU" sz="2300" dirty="0"/>
              <a:t>библиотеке мы взяли учебник </a:t>
            </a:r>
            <a:r>
              <a:rPr lang="ru-RU" sz="2300" dirty="0" err="1"/>
              <a:t>истори</a:t>
            </a:r>
            <a:r>
              <a:rPr lang="ru-RU" sz="2300" dirty="0"/>
              <a:t>... и </a:t>
            </a:r>
            <a:r>
              <a:rPr lang="ru-RU" sz="2300" dirty="0" smtClean="0"/>
              <a:t>большой </a:t>
            </a:r>
            <a:r>
              <a:rPr lang="ru-RU" sz="2300" dirty="0"/>
              <a:t>том </a:t>
            </a:r>
            <a:r>
              <a:rPr lang="ru-RU" sz="2300" dirty="0" err="1"/>
              <a:t>энциклопеди</a:t>
            </a:r>
            <a:r>
              <a:rPr lang="ru-RU" sz="2300" dirty="0"/>
              <a:t>... 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100" y="2576594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92700" y="160331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0900" y="1283127"/>
            <a:ext cx="3497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02100" y="192722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7900" y="257659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29909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4"/>
            <a:ext cx="3893820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708026"/>
            <a:ext cx="5257800" cy="1905000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Феруза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посоветовала нам пойти в Национальную библиотеку имени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Алишер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... Навои. На входе мы показали читательский билет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Феруз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... . По каталогу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Феруза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выбрала книгу «Памятники Самарканд...,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Хив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...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Бухар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...».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100" y="215582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5398" y="190120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35847" y="1546225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5100" y="10128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16100" y="2167493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1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9" y="1083504"/>
            <a:ext cx="2086621" cy="738664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Национальная библиотека имени </a:t>
            </a:r>
            <a:r>
              <a:rPr lang="ru-RU" sz="1600" dirty="0">
                <a:solidFill>
                  <a:srgbClr val="002060"/>
                </a:solidFill>
              </a:rPr>
              <a:t>Алишер</a:t>
            </a:r>
            <a:r>
              <a:rPr lang="ru-RU" sz="1600" dirty="0">
                <a:solidFill>
                  <a:srgbClr val="FF0000"/>
                </a:solidFill>
              </a:rPr>
              <a:t>а</a:t>
            </a:r>
            <a:r>
              <a:rPr lang="ru-RU" sz="1600" dirty="0">
                <a:solidFill>
                  <a:srgbClr val="002060"/>
                </a:solidFill>
              </a:rPr>
              <a:t> Навои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 r="-1"/>
          <a:stretch>
            <a:fillRect/>
          </a:stretch>
        </p:blipFill>
        <p:spPr bwMode="auto">
          <a:xfrm>
            <a:off x="2654300" y="631825"/>
            <a:ext cx="2939329" cy="2389418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10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5"/>
            <a:ext cx="3893820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708025"/>
            <a:ext cx="5410200" cy="219055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читальном зале «Узбекистан» мы сделали заказ на компьютере библиотек... . Специальный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телелифт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доставил из хранилища книгу Анвар... . Я попросил библиотекаря сделать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ксерокопи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3500" y="936625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79863" y="15462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89498" y="189258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641" y="555625"/>
            <a:ext cx="4343400" cy="1846659"/>
          </a:xfrm>
        </p:spPr>
        <p:txBody>
          <a:bodyPr/>
          <a:lstStyle/>
          <a:p>
            <a:pPr algn="l"/>
            <a:r>
              <a:rPr lang="ru-RU" sz="2000" dirty="0" smtClean="0"/>
              <a:t>Побываем в школьной библиотеке.</a:t>
            </a:r>
          </a:p>
          <a:p>
            <a:pPr algn="l"/>
            <a:r>
              <a:rPr lang="ru-RU" sz="2000" dirty="0" smtClean="0"/>
              <a:t>Повторим окончания прилагательных в Р</a:t>
            </a:r>
            <a:r>
              <a:rPr lang="en-US" sz="2000" dirty="0" smtClean="0"/>
              <a:t>.</a:t>
            </a:r>
            <a:r>
              <a:rPr lang="ru-RU" sz="2000" dirty="0" smtClean="0"/>
              <a:t>п.</a:t>
            </a:r>
          </a:p>
          <a:p>
            <a:pPr algn="l"/>
            <a:r>
              <a:rPr lang="ru-RU" sz="2000" dirty="0" smtClean="0"/>
              <a:t>Научимся говорить о признаках предмета, используя в речи родительный падеж без предлога.</a:t>
            </a:r>
          </a:p>
        </p:txBody>
      </p:sp>
      <p:pic>
        <p:nvPicPr>
          <p:cNvPr id="9218" name="Picture 2" descr="Правила поведения в библиотеке памятка – Правила поведения в детской  библиотеке. Правила поведения в библиотеке для детей: памятка. Правила  поведения в библиотеке: памятка для школьников — Стройматериалы Пирамида в  Демихо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830470"/>
            <a:ext cx="1524656" cy="925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660132"/>
            <a:ext cx="3655820" cy="180049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Книга – друг человека.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Книги читать – скуки не знать. 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Кто много читает, тот много  знает.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Одна книга тысячи людей учит. 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Чтение – лучшее учение. </a:t>
            </a:r>
          </a:p>
          <a:p>
            <a:pPr>
              <a:spcAft>
                <a:spcPts val="600"/>
              </a:spcAft>
            </a:pPr>
            <a:endParaRPr lang="ru-RU" dirty="0"/>
          </a:p>
        </p:txBody>
      </p:sp>
      <p:pic>
        <p:nvPicPr>
          <p:cNvPr id="2050" name="Picture 2" descr="D:\клипарт\Новая папка (2)\0_87751_56f299ba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99953" flipH="1">
            <a:off x="1691711" y="2184888"/>
            <a:ext cx="1422433" cy="1071566"/>
          </a:xfrm>
          <a:prstGeom prst="rect">
            <a:avLst/>
          </a:prstGeom>
          <a:noFill/>
        </p:spPr>
      </p:pic>
      <p:pic>
        <p:nvPicPr>
          <p:cNvPr id="2052" name="Picture 4" descr="D:\клипарт\школа\иг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9563" y="75618"/>
            <a:ext cx="1392737" cy="30708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06500" y="75618"/>
            <a:ext cx="2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Пословицы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900" y="129945"/>
            <a:ext cx="1471816" cy="315471"/>
          </a:xfrm>
        </p:spPr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31886" y="687268"/>
            <a:ext cx="2941614" cy="153888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 есть – ехать нельзя,</a:t>
            </a:r>
          </a:p>
          <a:p>
            <a:pPr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 есть – пахать нельзя,</a:t>
            </a:r>
          </a:p>
          <a:p>
            <a:pPr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реках, в морях воды нет.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говорит молча?</a:t>
            </a:r>
          </a:p>
          <a:p>
            <a:pPr>
              <a:spcAft>
                <a:spcPts val="600"/>
              </a:spcAft>
            </a:pPr>
            <a:endParaRPr lang="ru-RU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49700" y="653083"/>
            <a:ext cx="1599774" cy="127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 descr="D:\Маме\Учительская деятельность\школа\для учебника 5 класса\иллюстрации чтение\книга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438" y="1572765"/>
            <a:ext cx="1123686" cy="119262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10278" y="1325870"/>
            <a:ext cx="745408" cy="917936"/>
          </a:xfrm>
          <a:prstGeom prst="ellipse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44500" y="2679846"/>
            <a:ext cx="743617" cy="439410"/>
          </a:xfrm>
          <a:prstGeom prst="wedgeRoundRectCallout">
            <a:avLst>
              <a:gd name="adj1" fmla="val -51208"/>
              <a:gd name="adj2" fmla="val -12772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46" b="1" dirty="0">
                <a:solidFill>
                  <a:srgbClr val="0070C0"/>
                </a:solidFill>
              </a:rPr>
              <a:t>Я тоже всё отгадал!</a:t>
            </a:r>
          </a:p>
        </p:txBody>
      </p:sp>
    </p:spTree>
    <p:extLst>
      <p:ext uri="{BB962C8B-B14F-4D97-AF65-F5344CB8AC3E}">
        <p14:creationId xmlns:p14="http://schemas.microsoft.com/office/powerpoint/2010/main" val="39187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равила библиотеки. Центральная детская библиотека. Муниципальное бюджетное  учреждение культуры «Рославльская межпоселенческая централизованная  библиотечная систем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94169"/>
            <a:ext cx="5562600" cy="30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9900" y="1083504"/>
            <a:ext cx="388620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библиотеки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библиотеку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приходи опрятным,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Чистым,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причёсанным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аккуратным.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Здороваться не забывай!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Правила следующие соблюдай:</a:t>
            </a:r>
          </a:p>
        </p:txBody>
      </p:sp>
    </p:spTree>
    <p:extLst>
      <p:ext uri="{BB962C8B-B14F-4D97-AF65-F5344CB8AC3E}">
        <p14:creationId xmlns:p14="http://schemas.microsoft.com/office/powerpoint/2010/main" val="32456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равила библиотеки. Центральная детская библиотека. Муниципальное бюджетное  учреждение культуры «Рославльская межпоселенческая централизованная  библиотечная систем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" y="30367"/>
            <a:ext cx="5562600" cy="30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1416" y="1215688"/>
            <a:ext cx="3810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Ясно,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чётко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кратко, быстро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Автора и книгу назови,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когда получишь то, что нужно,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Вежливо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ты скажи.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2300" y="860425"/>
            <a:ext cx="30547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библиотеки</a:t>
            </a:r>
          </a:p>
        </p:txBody>
      </p:sp>
    </p:spTree>
    <p:extLst>
      <p:ext uri="{BB962C8B-B14F-4D97-AF65-F5344CB8AC3E}">
        <p14:creationId xmlns:p14="http://schemas.microsoft.com/office/powerpoint/2010/main" val="4331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равила библиотеки. Центральная детская библиотека. Муниципальное бюджетное  учреждение культуры «Рославльская межпоселенческая централизованная  библиотечная систем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" y="37464"/>
            <a:ext cx="5580030" cy="31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0029" y="1286235"/>
            <a:ext cx="39497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Возвращай полученную книгу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в указанный в ней срок,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эту книгу без проблемы,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Прочитать другой ребенок смог.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равила библиотеки. Центральная детская библиотека. Муниципальное бюджетное  учреждение культуры «Рославльская межпоселенческая централизованная  библиотечная систем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" y="37464"/>
            <a:ext cx="5580030" cy="31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0029" y="1286235"/>
            <a:ext cx="3856071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эти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правила, ребята,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Будете вы строго соблюдать,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 тогда Страна Библиотека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будет рада вас всегда принять!</a:t>
            </a:r>
          </a:p>
        </p:txBody>
      </p:sp>
    </p:spTree>
    <p:extLst>
      <p:ext uri="{BB962C8B-B14F-4D97-AF65-F5344CB8AC3E}">
        <p14:creationId xmlns:p14="http://schemas.microsoft.com/office/powerpoint/2010/main" val="1964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Обои снег, winter, красавица Фон № 53103 , раздел Праздники, размер  4893x3247 - скачать бесплатно картинку на рабочий стол и теле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-11303"/>
            <a:ext cx="5766308" cy="32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99" y="294958"/>
            <a:ext cx="3352801" cy="263918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Задание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Упражнение 7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стр.78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Прочитать о библиотеке Александрии.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Найти пословицы о книге и записать в тетрадь.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41234"/>
            <a:ext cx="3048000" cy="3693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4" descr="Дед Мороз с мешком подарков - Новогодние картинки - Анимационные блестящие  картинки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-53975"/>
            <a:ext cx="1236687" cy="164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0" y="606763"/>
            <a:ext cx="281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Какие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книги есть в библиотеке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наш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школ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У нас есть энциклопедия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природ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атлас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мир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энциклопедия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редк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животн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Школьная библиотека. Сборник 110 книг (2001-2016) pdf, fb2 »  SoftLabirint.Ru: Скачать бесплатно и без регистрации - Самые Популярные Но…  | Books, School, Home dec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33" y="1698625"/>
            <a:ext cx="2204357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Маманя\Pictures\img46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26165" y="645350"/>
            <a:ext cx="886730" cy="125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  <p:pic>
        <p:nvPicPr>
          <p:cNvPr id="6" name="Рисунок 5" descr="C:\Users\Маманя\Pictures\img46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20083" y="595529"/>
            <a:ext cx="912620" cy="127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  <p:pic>
        <p:nvPicPr>
          <p:cNvPr id="4" name="Рисунок 3" descr="C:\Users\Маманя\Pictures\img46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8307" y="645350"/>
            <a:ext cx="908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206500" y="98425"/>
            <a:ext cx="307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Интервью Анвара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Стихотворения о книгах и библиотеке» - Сайт sbiblio2!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5" y="127697"/>
            <a:ext cx="5096748" cy="301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00" y="102424"/>
            <a:ext cx="4563347" cy="31547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Переведите на русский язык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Делаем книжные полки своими руками | Строительны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49" y="742070"/>
            <a:ext cx="2395361" cy="22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97007" y="632192"/>
            <a:ext cx="1274048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70602" y="1081352"/>
            <a:ext cx="1140698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21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quvchi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40496" y="1508852"/>
            <a:ext cx="2197100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kartasi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70602" y="1924885"/>
            <a:ext cx="1968500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katalogi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56184" y="2326426"/>
            <a:ext cx="2197100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kumimoji="0" lang="en-US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ifbo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kumimoji="0" lang="en-US" altLang="ru-RU" sz="21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rsat</a:t>
            </a:r>
            <a:r>
              <a:rPr kumimoji="0" lang="en-US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ichi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68300" y="2763085"/>
            <a:ext cx="1816100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alifbo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tartibida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4331" y="1050256"/>
            <a:ext cx="11849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1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itobxon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59652" y="631825"/>
            <a:ext cx="1358900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javoni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Школьная библиотека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004" y="1083502"/>
            <a:ext cx="2162822" cy="1424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Школьная библиотека XXI века: 5 идей (1) | ЛибИнфо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95" y="784225"/>
            <a:ext cx="2486152" cy="19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chool1.gor.kubannet.ru/wp-content/uploads/2015/10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4" y="769684"/>
            <a:ext cx="2518900" cy="199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129945"/>
            <a:ext cx="2993443" cy="315471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709" y="606323"/>
            <a:ext cx="2081901" cy="1854301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157" y="936625"/>
            <a:ext cx="1240425" cy="111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611531"/>
            <a:ext cx="2261391" cy="2306294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это? </a:t>
            </a:r>
          </a:p>
          <a:p>
            <a:r>
              <a:rPr lang="ru-RU" sz="1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Это театр.</a:t>
            </a:r>
          </a:p>
          <a:p>
            <a:pPr marL="177800" indent="-177800"/>
            <a:r>
              <a:rPr lang="ru-RU" sz="1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Какой это театр? </a:t>
            </a:r>
          </a:p>
          <a:p>
            <a:r>
              <a:rPr lang="ru-RU" sz="1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Это театр оперы и балета.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2517" y="1932806"/>
            <a:ext cx="1229303" cy="1159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97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129945"/>
            <a:ext cx="3048000" cy="315471"/>
          </a:xfrm>
        </p:spPr>
        <p:txBody>
          <a:bodyPr/>
          <a:lstStyle/>
          <a:p>
            <a:r>
              <a:rPr lang="ru-RU" dirty="0" smtClean="0"/>
              <a:t>Медресе Улугбека</a:t>
            </a:r>
            <a:endParaRPr lang="ru-RU" dirty="0"/>
          </a:p>
        </p:txBody>
      </p:sp>
      <p:pic>
        <p:nvPicPr>
          <p:cNvPr id="3074" name="Picture 2" descr="Медресе Улугбека (Самарканд) — Википедия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568706"/>
            <a:ext cx="1847078" cy="1209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едресе Улугбека (Бухара)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901049"/>
            <a:ext cx="1752600" cy="1231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5900" y="611531"/>
            <a:ext cx="2460962" cy="2306294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70C0"/>
            </a:solidFill>
          </a:ln>
        </p:spPr>
        <p:txBody>
          <a:bodyPr wrap="square" lIns="0" tIns="0" rIns="0" bIns="0">
            <a:norm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kern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это? </a:t>
            </a:r>
          </a:p>
          <a:p>
            <a:r>
              <a:rPr lang="ru-RU" sz="1400" b="1" kern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Это медресе.</a:t>
            </a:r>
          </a:p>
          <a:p>
            <a:r>
              <a:rPr lang="ru-RU" sz="1400" b="1" kern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Какое это медресе? </a:t>
            </a:r>
          </a:p>
          <a:p>
            <a:r>
              <a:rPr lang="ru-RU" sz="1400" b="1" kern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Это медресе Улугбека.</a:t>
            </a:r>
          </a:p>
          <a:p>
            <a:r>
              <a:rPr lang="ru-RU" sz="1400" b="1" kern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 где оно находится?</a:t>
            </a:r>
          </a:p>
          <a:p>
            <a:pPr marL="88900" indent="-88900"/>
            <a:r>
              <a:rPr lang="ru-RU" sz="1400" b="1" kern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В Самарканде. Есть и в Бухаре, и в Гиждуване.</a:t>
            </a:r>
          </a:p>
          <a:p>
            <a:pPr marL="171450" indent="-171450">
              <a:buFontTx/>
              <a:buChar char="-"/>
            </a:pPr>
            <a:endParaRPr lang="ru-RU" sz="1400" b="1" kern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ГИЖДУВАНСКОЕ МЕДРЕСЕ УЛУГБЕКА - Блог Dolores Trav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5" y="708025"/>
            <a:ext cx="2256177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6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88418" y="585878"/>
            <a:ext cx="2084882" cy="1417548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Что это за фото? </a:t>
            </a:r>
          </a:p>
          <a:p>
            <a:pPr marL="177800" indent="-17780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старая крепость.</a:t>
            </a:r>
          </a:p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Какой это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Бухары.</a:t>
            </a:r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0" y="585878"/>
            <a:ext cx="1780082" cy="134134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814" y="585877"/>
            <a:ext cx="1318230" cy="134134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" y="2090108"/>
            <a:ext cx="1089131" cy="98021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2934" y="2163237"/>
            <a:ext cx="1216827" cy="90708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3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719</Words>
  <Application>Microsoft Office PowerPoint</Application>
  <PresentationFormat>Произвольный</PresentationFormat>
  <Paragraphs>109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 Русский язык</vt:lpstr>
      <vt:lpstr>Сегодня на уроке мы </vt:lpstr>
      <vt:lpstr>Презентация PowerPoint</vt:lpstr>
      <vt:lpstr>Презентация PowerPoint</vt:lpstr>
      <vt:lpstr>Переведите на русский язык</vt:lpstr>
      <vt:lpstr>Школьная библиотека</vt:lpstr>
      <vt:lpstr>Упражнение 1</vt:lpstr>
      <vt:lpstr>Медресе Улугбека</vt:lpstr>
      <vt:lpstr>Презентация PowerPoint</vt:lpstr>
      <vt:lpstr>Упражнение 2</vt:lpstr>
      <vt:lpstr>Упражнение 3</vt:lpstr>
      <vt:lpstr>Упражнение 3</vt:lpstr>
      <vt:lpstr>Презентация PowerPoint</vt:lpstr>
      <vt:lpstr>Упражнение 3</vt:lpstr>
      <vt:lpstr>Презентация PowerPoint</vt:lpstr>
      <vt:lpstr>Упражнение 5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      Задание   Упражнение 7  стр.78 Прочитать о библиотеке Александрии. Найти пословицы о книге и записать в тетрадь.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135</cp:revision>
  <dcterms:created xsi:type="dcterms:W3CDTF">2020-04-13T08:06:06Z</dcterms:created>
  <dcterms:modified xsi:type="dcterms:W3CDTF">2020-11-14T11:16:27Z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